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3"/>
  </p:notesMasterIdLst>
  <p:sldIdLst>
    <p:sldId id="256" r:id="rId5"/>
    <p:sldId id="412" r:id="rId6"/>
    <p:sldId id="414" r:id="rId7"/>
    <p:sldId id="413" r:id="rId8"/>
    <p:sldId id="421" r:id="rId9"/>
    <p:sldId id="431" r:id="rId10"/>
    <p:sldId id="432" r:id="rId11"/>
    <p:sldId id="410" r:id="rId12"/>
    <p:sldId id="433" r:id="rId13"/>
    <p:sldId id="409" r:id="rId14"/>
    <p:sldId id="424" r:id="rId15"/>
    <p:sldId id="427" r:id="rId16"/>
    <p:sldId id="411" r:id="rId17"/>
    <p:sldId id="273" r:id="rId18"/>
    <p:sldId id="416" r:id="rId19"/>
    <p:sldId id="418" r:id="rId20"/>
    <p:sldId id="419" r:id="rId21"/>
    <p:sldId id="428" r:id="rId22"/>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F7ED"/>
    <a:srgbClr val="E38C0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C737DBF-DC3D-4C40-8D9F-AAC5B0748E8D}" v="514" dt="2025-11-11T19:26:56.82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56" autoAdjust="0"/>
    <p:restoredTop sz="94660"/>
  </p:normalViewPr>
  <p:slideViewPr>
    <p:cSldViewPr snapToGrid="0">
      <p:cViewPr varScale="1">
        <p:scale>
          <a:sx n="103" d="100"/>
          <a:sy n="103" d="100"/>
        </p:scale>
        <p:origin x="893"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2D3C45-B128-438F-B6F8-A8BCDB3852B5}" type="datetimeFigureOut">
              <a:rPr lang="en-US" smtClean="0"/>
              <a:t>7/21/2026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CD6969-0EBF-4DF0-9196-F61B32DACE5C}" type="slidenum">
              <a:rPr lang="en-US" smtClean="0"/>
              <a:t>‹#›</a:t>
            </a:fld>
            <a:endParaRPr lang="en-US"/>
          </a:p>
        </p:txBody>
      </p:sp>
    </p:spTree>
    <p:extLst>
      <p:ext uri="{BB962C8B-B14F-4D97-AF65-F5344CB8AC3E}">
        <p14:creationId xmlns:p14="http://schemas.microsoft.com/office/powerpoint/2010/main" val="2378337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2CD6969-0EBF-4DF0-9196-F61B32DACE5C}" type="slidenum">
              <a:rPr lang="en-US" smtClean="0"/>
              <a:t>4</a:t>
            </a:fld>
            <a:endParaRPr lang="en-US"/>
          </a:p>
        </p:txBody>
      </p:sp>
    </p:spTree>
    <p:extLst>
      <p:ext uri="{BB962C8B-B14F-4D97-AF65-F5344CB8AC3E}">
        <p14:creationId xmlns:p14="http://schemas.microsoft.com/office/powerpoint/2010/main" val="19266353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p:bg>
      <p:bgPr>
        <a:solidFill>
          <a:schemeClr val="lt1"/>
        </a:solidFill>
        <a:effectLst/>
      </p:bgPr>
    </p:bg>
    <p:spTree>
      <p:nvGrpSpPr>
        <p:cNvPr id="1" name=""/>
        <p:cNvGrpSpPr/>
        <p:nvPr/>
      </p:nvGrpSpPr>
      <p:grpSpPr>
        <a:xfrm>
          <a:off x="0" y="0"/>
          <a:ext cx="0" cy="0"/>
          <a:chOff x="0" y="0"/>
          <a:chExt cx="0" cy="0"/>
        </a:xfrm>
      </p:grpSpPr>
      <p:sp>
        <p:nvSpPr>
          <p:cNvPr id="3" name="Google Shape;8;p1"/>
          <p:cNvSpPr/>
          <p:nvPr/>
        </p:nvSpPr>
        <p:spPr>
          <a:xfrm>
            <a:off x="457200" y="4816440"/>
            <a:ext cx="1037520" cy="230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b">
            <a:noAutofit/>
          </a:bodyPr>
          <a:lstStyle/>
          <a:p>
            <a:pPr>
              <a:lnSpc>
                <a:spcPct val="100000"/>
              </a:lnSpc>
              <a:tabLst>
                <a:tab pos="0" algn="l"/>
              </a:tabLst>
            </a:pPr>
            <a:endParaRPr lang="en-US" sz="1400" b="0" u="none" strike="noStrike">
              <a:solidFill>
                <a:srgbClr val="000000"/>
              </a:solidFill>
              <a:effectLst/>
              <a:uFillTx/>
              <a:latin typeface="Arial"/>
            </a:endParaRPr>
          </a:p>
        </p:txBody>
      </p:sp>
      <p:sp>
        <p:nvSpPr>
          <p:cNvPr id="4" name="PlaceHolder 1"/>
          <p:cNvSpPr>
            <a:spLocks noGrp="1"/>
          </p:cNvSpPr>
          <p:nvPr>
            <p:ph type="title"/>
          </p:nvPr>
        </p:nvSpPr>
        <p:spPr>
          <a:xfrm>
            <a:off x="311760" y="744480"/>
            <a:ext cx="8520120" cy="2052360"/>
          </a:xfrm>
          <a:prstGeom prst="rect">
            <a:avLst/>
          </a:prstGeom>
          <a:noFill/>
          <a:ln w="0">
            <a:noFill/>
          </a:ln>
        </p:spPr>
        <p:txBody>
          <a:bodyPr lIns="91440" tIns="91440" rIns="91440" bIns="91440" anchor="b">
            <a:normAutofit/>
          </a:bodyPr>
          <a:lstStyle/>
          <a:p>
            <a:pPr indent="0">
              <a:buNone/>
            </a:pPr>
            <a:r>
              <a:rPr lang="en-US" sz="5200" b="0" u="none" strike="noStrike">
                <a:solidFill>
                  <a:srgbClr val="000000"/>
                </a:solidFill>
                <a:effectLst/>
                <a:uFillTx/>
                <a:latin typeface="Arial"/>
              </a:rPr>
              <a:t>Click to edit the title text format</a:t>
            </a:r>
          </a:p>
        </p:txBody>
      </p:sp>
      <p:sp>
        <p:nvSpPr>
          <p:cNvPr id="2" name="PlaceHolder 2"/>
          <p:cNvSpPr>
            <a:spLocks noGrp="1"/>
          </p:cNvSpPr>
          <p:nvPr>
            <p:ph type="body"/>
          </p:nvPr>
        </p:nvSpPr>
        <p:spPr>
          <a:xfrm>
            <a:off x="457200" y="1203480"/>
            <a:ext cx="8229240" cy="298296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en-US" sz="1400" b="0" u="none" strike="noStrike">
                <a:solidFill>
                  <a:srgbClr val="000000"/>
                </a:solidFill>
                <a:effectLst/>
                <a:uFillTx/>
                <a:latin typeface="Arial"/>
              </a:rPr>
              <a:t>Click to edit the outline text format</a:t>
            </a:r>
          </a:p>
          <a:p>
            <a:pPr marL="864000" lvl="1" indent="-324000">
              <a:spcBef>
                <a:spcPts val="1134"/>
              </a:spcBef>
              <a:buClr>
                <a:srgbClr val="000000"/>
              </a:buClr>
              <a:buSzPct val="75000"/>
              <a:buFont typeface="Symbol" charset="2"/>
              <a:buChar char=""/>
            </a:pPr>
            <a:r>
              <a:rPr lang="en-US" sz="1400" b="0" u="none" strike="noStrike">
                <a:solidFill>
                  <a:srgbClr val="000000"/>
                </a:solidFill>
                <a:effectLst/>
                <a:uFillTx/>
                <a:latin typeface="Arial"/>
              </a:rPr>
              <a:t>Second Outline Level</a:t>
            </a:r>
          </a:p>
          <a:p>
            <a:pPr marL="1296000" lvl="2" indent="-288000">
              <a:spcBef>
                <a:spcPts val="850"/>
              </a:spcBef>
              <a:buClr>
                <a:srgbClr val="000000"/>
              </a:buClr>
              <a:buSzPct val="45000"/>
              <a:buFont typeface="Wingdings" charset="2"/>
              <a:buChar char=""/>
            </a:pPr>
            <a:r>
              <a:rPr lang="en-US" sz="1400" b="0" u="none" strike="noStrike">
                <a:solidFill>
                  <a:srgbClr val="000000"/>
                </a:solidFill>
                <a:effectLst/>
                <a:uFillTx/>
                <a:latin typeface="Arial"/>
              </a:rPr>
              <a:t>Third Outline Level</a:t>
            </a:r>
          </a:p>
          <a:p>
            <a:pPr marL="1728000" lvl="3" indent="-216000">
              <a:spcBef>
                <a:spcPts val="567"/>
              </a:spcBef>
              <a:buClr>
                <a:srgbClr val="000000"/>
              </a:buClr>
              <a:buSzPct val="75000"/>
              <a:buFont typeface="Symbol" charset="2"/>
              <a:buChar char=""/>
            </a:pPr>
            <a:r>
              <a:rPr lang="en-US" sz="1400" b="0" u="none" strike="noStrike">
                <a:solidFill>
                  <a:srgbClr val="000000"/>
                </a:solidFill>
                <a:effectLst/>
                <a:uFillTx/>
                <a:latin typeface="Arial"/>
              </a:rPr>
              <a:t>Fourth Outline Level</a:t>
            </a:r>
          </a:p>
          <a:p>
            <a:pPr marL="2160000" lvl="4" indent="-216000">
              <a:spcBef>
                <a:spcPts val="283"/>
              </a:spcBef>
              <a:buClr>
                <a:srgbClr val="000000"/>
              </a:buClr>
              <a:buSzPct val="45000"/>
              <a:buFont typeface="Wingdings" charset="2"/>
              <a:buChar char=""/>
            </a:pPr>
            <a:r>
              <a:rPr lang="en-US" sz="2000" b="0" u="none" strike="noStrike">
                <a:solidFill>
                  <a:srgbClr val="000000"/>
                </a:solidFill>
                <a:effectLst/>
                <a:uFillTx/>
                <a:latin typeface="Arial"/>
              </a:rPr>
              <a:t>Fifth Outline Level</a:t>
            </a:r>
          </a:p>
          <a:p>
            <a:pPr marL="2592000" lvl="5" indent="-216000">
              <a:spcBef>
                <a:spcPts val="283"/>
              </a:spcBef>
              <a:buClr>
                <a:srgbClr val="000000"/>
              </a:buClr>
              <a:buSzPct val="45000"/>
              <a:buFont typeface="Wingdings" charset="2"/>
              <a:buChar char=""/>
            </a:pPr>
            <a:r>
              <a:rPr lang="en-US" sz="2000" b="0" u="none" strike="noStrike">
                <a:solidFill>
                  <a:srgbClr val="000000"/>
                </a:solidFill>
                <a:effectLst/>
                <a:uFillTx/>
                <a:latin typeface="Arial"/>
              </a:rPr>
              <a:t>Sixth Outline Level</a:t>
            </a:r>
          </a:p>
          <a:p>
            <a:pPr marL="3024000" lvl="6" indent="-216000">
              <a:spcBef>
                <a:spcPts val="283"/>
              </a:spcBef>
              <a:buClr>
                <a:srgbClr val="000000"/>
              </a:buClr>
              <a:buSzPct val="45000"/>
              <a:buFont typeface="Wingdings" charset="2"/>
              <a:buChar char=""/>
            </a:pPr>
            <a:r>
              <a:rPr lang="en-US" sz="2000" b="0" u="none" strike="noStrike">
                <a:solidFill>
                  <a:srgbClr val="000000"/>
                </a:solidFill>
                <a:effectLst/>
                <a:uFillTx/>
                <a:latin typeface="Arial"/>
              </a:rPr>
              <a:t>Seventh Outline Level</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SECTION_TITLE_AND_DESCRIPTION">
    <p:bg>
      <p:bgPr>
        <a:solidFill>
          <a:schemeClr val="lt1"/>
        </a:solidFill>
        <a:effectLst/>
      </p:bgPr>
    </p:bg>
    <p:spTree>
      <p:nvGrpSpPr>
        <p:cNvPr id="1" name=""/>
        <p:cNvGrpSpPr/>
        <p:nvPr/>
      </p:nvGrpSpPr>
      <p:grpSpPr>
        <a:xfrm>
          <a:off x="0" y="0"/>
          <a:ext cx="0" cy="0"/>
          <a:chOff x="0" y="0"/>
          <a:chExt cx="0" cy="0"/>
        </a:xfrm>
      </p:grpSpPr>
      <p:sp>
        <p:nvSpPr>
          <p:cNvPr id="32" name="Google Shape;8;p1"/>
          <p:cNvSpPr/>
          <p:nvPr/>
        </p:nvSpPr>
        <p:spPr>
          <a:xfrm>
            <a:off x="457200" y="4816440"/>
            <a:ext cx="1037520" cy="230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b">
            <a:noAutofit/>
          </a:bodyPr>
          <a:lstStyle/>
          <a:p>
            <a:pPr>
              <a:lnSpc>
                <a:spcPct val="100000"/>
              </a:lnSpc>
              <a:tabLst>
                <a:tab pos="0" algn="l"/>
              </a:tabLst>
            </a:pPr>
            <a:endParaRPr lang="en-US" sz="1400" b="0" u="none" strike="noStrike">
              <a:solidFill>
                <a:srgbClr val="000000"/>
              </a:solidFill>
              <a:effectLst/>
              <a:uFillTx/>
              <a:latin typeface="Arial"/>
            </a:endParaRPr>
          </a:p>
        </p:txBody>
      </p:sp>
      <p:sp>
        <p:nvSpPr>
          <p:cNvPr id="33" name="Google Shape;36;p9"/>
          <p:cNvSpPr/>
          <p:nvPr/>
        </p:nvSpPr>
        <p:spPr>
          <a:xfrm>
            <a:off x="4572000" y="0"/>
            <a:ext cx="4571640" cy="5143320"/>
          </a:xfrm>
          <a:prstGeom prst="rect">
            <a:avLst/>
          </a:prstGeom>
          <a:solidFill>
            <a:schemeClr val="lt2"/>
          </a:solidFill>
          <a:ln w="0">
            <a:noFill/>
          </a:ln>
        </p:spPr>
        <p:style>
          <a:lnRef idx="0">
            <a:scrgbClr r="0" g="0" b="0"/>
          </a:lnRef>
          <a:fillRef idx="0">
            <a:scrgbClr r="0" g="0" b="0"/>
          </a:fillRef>
          <a:effectRef idx="0">
            <a:scrgbClr r="0" g="0" b="0"/>
          </a:effectRef>
          <a:fontRef idx="minor"/>
        </p:style>
        <p:txBody>
          <a:bodyPr tIns="91440" bIns="91440" anchor="ctr">
            <a:noAutofit/>
          </a:bodyPr>
          <a:lstStyle/>
          <a:p>
            <a:pPr>
              <a:lnSpc>
                <a:spcPct val="100000"/>
              </a:lnSpc>
              <a:tabLst>
                <a:tab pos="0" algn="l"/>
              </a:tabLst>
            </a:pPr>
            <a:endParaRPr lang="en-US" sz="1400" b="0" u="none" strike="noStrike">
              <a:solidFill>
                <a:srgbClr val="000000"/>
              </a:solidFill>
              <a:effectLst/>
              <a:uFillTx/>
              <a:latin typeface="Arial"/>
            </a:endParaRPr>
          </a:p>
        </p:txBody>
      </p:sp>
      <p:sp>
        <p:nvSpPr>
          <p:cNvPr id="34" name="PlaceHolder 1"/>
          <p:cNvSpPr>
            <a:spLocks noGrp="1"/>
          </p:cNvSpPr>
          <p:nvPr>
            <p:ph type="title"/>
          </p:nvPr>
        </p:nvSpPr>
        <p:spPr>
          <a:xfrm>
            <a:off x="265680" y="1233000"/>
            <a:ext cx="4044960" cy="1482120"/>
          </a:xfrm>
          <a:prstGeom prst="rect">
            <a:avLst/>
          </a:prstGeom>
          <a:noFill/>
          <a:ln w="0">
            <a:noFill/>
          </a:ln>
        </p:spPr>
        <p:txBody>
          <a:bodyPr lIns="91440" tIns="91440" rIns="91440" bIns="91440" anchor="b">
            <a:normAutofit/>
          </a:bodyPr>
          <a:lstStyle/>
          <a:p>
            <a:pPr indent="0">
              <a:buNone/>
            </a:pPr>
            <a:r>
              <a:rPr lang="en-US" sz="4200" b="0" u="none" strike="noStrike">
                <a:solidFill>
                  <a:srgbClr val="000000"/>
                </a:solidFill>
                <a:effectLst/>
                <a:uFillTx/>
                <a:latin typeface="Arial"/>
              </a:rPr>
              <a:t>Click to edit the title text format</a:t>
            </a:r>
          </a:p>
        </p:txBody>
      </p:sp>
      <p:sp>
        <p:nvSpPr>
          <p:cNvPr id="35" name="PlaceHolder 2"/>
          <p:cNvSpPr>
            <a:spLocks noGrp="1"/>
          </p:cNvSpPr>
          <p:nvPr>
            <p:ph type="body"/>
          </p:nvPr>
        </p:nvSpPr>
        <p:spPr>
          <a:xfrm>
            <a:off x="4939560" y="723960"/>
            <a:ext cx="3836520" cy="3694680"/>
          </a:xfrm>
          <a:prstGeom prst="rect">
            <a:avLst/>
          </a:prstGeom>
          <a:noFill/>
          <a:ln w="0">
            <a:noFill/>
          </a:ln>
        </p:spPr>
        <p:txBody>
          <a:bodyPr lIns="91440" tIns="91440" rIns="91440" bIns="91440" anchor="ctr">
            <a:normAutofit fontScale="85000" lnSpcReduction="9999"/>
          </a:bodyPr>
          <a:lstStyle/>
          <a:p>
            <a:pPr marL="432000" indent="-324000">
              <a:spcBef>
                <a:spcPts val="1417"/>
              </a:spcBef>
              <a:buClr>
                <a:srgbClr val="000000"/>
              </a:buClr>
              <a:buSzPct val="45000"/>
              <a:buFont typeface="Wingdings" charset="2"/>
              <a:buChar char=""/>
            </a:pPr>
            <a:r>
              <a:rPr lang="en-US" sz="1800" b="0" u="none" strike="noStrike">
                <a:solidFill>
                  <a:srgbClr val="000000"/>
                </a:solidFill>
                <a:effectLst/>
                <a:uFillTx/>
                <a:latin typeface="Arial"/>
              </a:rPr>
              <a:t>Click to edit the outline text format</a:t>
            </a:r>
          </a:p>
          <a:p>
            <a:pPr marL="864000" lvl="1" indent="-324000">
              <a:spcBef>
                <a:spcPts val="1134"/>
              </a:spcBef>
              <a:buClr>
                <a:srgbClr val="000000"/>
              </a:buClr>
              <a:buSzPct val="75000"/>
              <a:buFont typeface="Symbol" charset="2"/>
              <a:buChar char=""/>
            </a:pPr>
            <a:r>
              <a:rPr lang="en-US" sz="1800" b="0" u="none" strike="noStrike">
                <a:solidFill>
                  <a:srgbClr val="000000"/>
                </a:solidFill>
                <a:effectLst/>
                <a:uFillTx/>
                <a:latin typeface="Arial"/>
              </a:rPr>
              <a:t>Second Outline Level</a:t>
            </a:r>
          </a:p>
          <a:p>
            <a:pPr marL="1296000" lvl="2" indent="-288000">
              <a:spcBef>
                <a:spcPts val="850"/>
              </a:spcBef>
              <a:buClr>
                <a:srgbClr val="000000"/>
              </a:buClr>
              <a:buSzPct val="45000"/>
              <a:buFont typeface="Wingdings" charset="2"/>
              <a:buChar char=""/>
            </a:pPr>
            <a:r>
              <a:rPr lang="en-US" sz="1800" b="0" u="none" strike="noStrike">
                <a:solidFill>
                  <a:srgbClr val="000000"/>
                </a:solidFill>
                <a:effectLst/>
                <a:uFillTx/>
                <a:latin typeface="Arial"/>
              </a:rPr>
              <a:t>Third Outline Level</a:t>
            </a:r>
          </a:p>
          <a:p>
            <a:pPr marL="1728000" lvl="3" indent="-216000">
              <a:spcBef>
                <a:spcPts val="567"/>
              </a:spcBef>
              <a:buClr>
                <a:srgbClr val="000000"/>
              </a:buClr>
              <a:buSzPct val="75000"/>
              <a:buFont typeface="Symbol" charset="2"/>
              <a:buChar char=""/>
            </a:pPr>
            <a:r>
              <a:rPr lang="en-US" sz="1800" b="0" u="none" strike="noStrike">
                <a:solidFill>
                  <a:srgbClr val="000000"/>
                </a:solidFill>
                <a:effectLst/>
                <a:uFillTx/>
                <a:latin typeface="Arial"/>
              </a:rPr>
              <a:t>Fourth Outline Level</a:t>
            </a:r>
          </a:p>
          <a:p>
            <a:pPr marL="2160000" lvl="4" indent="-216000">
              <a:spcBef>
                <a:spcPts val="283"/>
              </a:spcBef>
              <a:buClr>
                <a:srgbClr val="000000"/>
              </a:buClr>
              <a:buSzPct val="45000"/>
              <a:buFont typeface="Wingdings" charset="2"/>
              <a:buChar char=""/>
            </a:pPr>
            <a:r>
              <a:rPr lang="en-US" sz="1800" b="0" u="none" strike="noStrike">
                <a:solidFill>
                  <a:srgbClr val="000000"/>
                </a:solidFill>
                <a:effectLst/>
                <a:uFillTx/>
                <a:latin typeface="Arial"/>
              </a:rPr>
              <a:t>Fifth Outline Level</a:t>
            </a:r>
          </a:p>
          <a:p>
            <a:pPr marL="2592000" lvl="5" indent="-216000">
              <a:spcBef>
                <a:spcPts val="283"/>
              </a:spcBef>
              <a:buClr>
                <a:srgbClr val="000000"/>
              </a:buClr>
              <a:buSzPct val="45000"/>
              <a:buFont typeface="Wingdings" charset="2"/>
              <a:buChar char=""/>
            </a:pPr>
            <a:r>
              <a:rPr lang="en-US" sz="1800" b="0" u="none" strike="noStrike">
                <a:solidFill>
                  <a:srgbClr val="000000"/>
                </a:solidFill>
                <a:effectLst/>
                <a:uFillTx/>
                <a:latin typeface="Arial"/>
              </a:rPr>
              <a:t>Sixth Outline Level</a:t>
            </a:r>
          </a:p>
          <a:p>
            <a:pPr marL="3024000" lvl="6" indent="-216000">
              <a:spcBef>
                <a:spcPts val="283"/>
              </a:spcBef>
              <a:buClr>
                <a:srgbClr val="000000"/>
              </a:buClr>
              <a:buSzPct val="45000"/>
              <a:buFont typeface="Wingdings" charset="2"/>
              <a:buChar char=""/>
            </a:pPr>
            <a:r>
              <a:rPr lang="en-US" sz="1800" b="0" u="none" strike="noStrike">
                <a:solidFill>
                  <a:srgbClr val="000000"/>
                </a:solidFill>
                <a:effectLst/>
                <a:uFillTx/>
                <a:latin typeface="Arial"/>
              </a:rPr>
              <a:t>Seventh Outline Level</a:t>
            </a:r>
          </a:p>
        </p:txBody>
      </p:sp>
      <p:sp>
        <p:nvSpPr>
          <p:cNvPr id="36" name="PlaceHolder 3"/>
          <p:cNvSpPr>
            <a:spLocks noGrp="1"/>
          </p:cNvSpPr>
          <p:nvPr>
            <p:ph type="sldNum" idx="8"/>
          </p:nvPr>
        </p:nvSpPr>
        <p:spPr>
          <a:xfrm>
            <a:off x="457200" y="4818600"/>
            <a:ext cx="1329120" cy="230400"/>
          </a:xfrm>
          <a:prstGeom prst="rect">
            <a:avLst/>
          </a:prstGeom>
          <a:noFill/>
          <a:ln w="0">
            <a:noFill/>
          </a:ln>
        </p:spPr>
        <p:txBody>
          <a:bodyPr lIns="0" tIns="0" rIns="0" bIns="0" anchor="b">
            <a:noAutofit/>
          </a:bodyPr>
          <a:lstStyle>
            <a:lvl1pPr indent="0">
              <a:lnSpc>
                <a:spcPct val="100000"/>
              </a:lnSpc>
              <a:buNone/>
              <a:tabLst>
                <a:tab pos="0" algn="l"/>
              </a:tabLst>
              <a:defRPr lang="en" sz="1000" b="0" u="none" strike="noStrike">
                <a:solidFill>
                  <a:srgbClr val="F36A21"/>
                </a:solidFill>
                <a:effectLst/>
                <a:uFillTx/>
                <a:latin typeface="Raleway SemiBold"/>
                <a:ea typeface="Raleway SemiBold"/>
              </a:defRPr>
            </a:lvl1pPr>
          </a:lstStyle>
          <a:p>
            <a:pPr indent="0">
              <a:lnSpc>
                <a:spcPct val="100000"/>
              </a:lnSpc>
              <a:buNone/>
              <a:tabLst>
                <a:tab pos="0" algn="l"/>
              </a:tabLst>
            </a:pPr>
            <a:fld id="{53CBDEFA-8CA2-4E4C-AA1D-5D2803FB4880}" type="slidenum">
              <a:rPr lang="en" sz="1000" b="0" u="none" strike="noStrike">
                <a:solidFill>
                  <a:srgbClr val="F36A21"/>
                </a:solidFill>
                <a:effectLst/>
                <a:uFillTx/>
                <a:latin typeface="Raleway SemiBold"/>
                <a:ea typeface="Raleway SemiBold"/>
              </a:rPr>
              <a:t>‹#›</a:t>
            </a:fld>
            <a:endParaRPr lang="en-US" sz="1000" b="0" u="none" strike="noStrike">
              <a:solidFill>
                <a:srgbClr val="000000"/>
              </a:solidFill>
              <a:effectLst/>
              <a:uFillTx/>
              <a:latin typeface="Times New Roman"/>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CAPTION_ONLY">
    <p:bg>
      <p:bgPr>
        <a:solidFill>
          <a:schemeClr val="lt1"/>
        </a:solidFill>
        <a:effectLst/>
      </p:bgPr>
    </p:bg>
    <p:spTree>
      <p:nvGrpSpPr>
        <p:cNvPr id="1" name=""/>
        <p:cNvGrpSpPr/>
        <p:nvPr/>
      </p:nvGrpSpPr>
      <p:grpSpPr>
        <a:xfrm>
          <a:off x="0" y="0"/>
          <a:ext cx="0" cy="0"/>
          <a:chOff x="0" y="0"/>
          <a:chExt cx="0" cy="0"/>
        </a:xfrm>
      </p:grpSpPr>
      <p:sp>
        <p:nvSpPr>
          <p:cNvPr id="37" name="Google Shape;8;p1"/>
          <p:cNvSpPr/>
          <p:nvPr/>
        </p:nvSpPr>
        <p:spPr>
          <a:xfrm>
            <a:off x="457200" y="4816440"/>
            <a:ext cx="1037520" cy="230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b">
            <a:noAutofit/>
          </a:bodyPr>
          <a:lstStyle/>
          <a:p>
            <a:pPr>
              <a:lnSpc>
                <a:spcPct val="100000"/>
              </a:lnSpc>
              <a:tabLst>
                <a:tab pos="0" algn="l"/>
              </a:tabLst>
            </a:pPr>
            <a:endParaRPr lang="en-US" sz="1400" b="0" u="none" strike="noStrike">
              <a:solidFill>
                <a:srgbClr val="000000"/>
              </a:solidFill>
              <a:effectLst/>
              <a:uFillTx/>
              <a:latin typeface="Arial"/>
            </a:endParaRPr>
          </a:p>
        </p:txBody>
      </p:sp>
      <p:sp>
        <p:nvSpPr>
          <p:cNvPr id="38" name="PlaceHolder 1"/>
          <p:cNvSpPr>
            <a:spLocks noGrp="1"/>
          </p:cNvSpPr>
          <p:nvPr>
            <p:ph type="body"/>
          </p:nvPr>
        </p:nvSpPr>
        <p:spPr>
          <a:xfrm>
            <a:off x="311760" y="4230720"/>
            <a:ext cx="5998320" cy="604800"/>
          </a:xfrm>
          <a:prstGeom prst="rect">
            <a:avLst/>
          </a:prstGeom>
          <a:noFill/>
          <a:ln w="0">
            <a:noFill/>
          </a:ln>
        </p:spPr>
        <p:txBody>
          <a:bodyPr lIns="91440" tIns="91440" rIns="91440" bIns="91440" anchor="ctr">
            <a:normAutofit fontScale="25000" lnSpcReduction="19999"/>
          </a:bodyPr>
          <a:lstStyle/>
          <a:p>
            <a:pPr marL="432000" indent="-324000">
              <a:spcBef>
                <a:spcPts val="1417"/>
              </a:spcBef>
              <a:buClr>
                <a:srgbClr val="000000"/>
              </a:buClr>
              <a:buSzPct val="45000"/>
              <a:buFont typeface="Wingdings" charset="2"/>
              <a:buChar char=""/>
            </a:pPr>
            <a:r>
              <a:rPr lang="en-US" sz="1800" b="0" u="none" strike="noStrike">
                <a:solidFill>
                  <a:srgbClr val="000000"/>
                </a:solidFill>
                <a:effectLst/>
                <a:uFillTx/>
                <a:latin typeface="Arial"/>
              </a:rPr>
              <a:t>Click to edit the outline text format</a:t>
            </a:r>
          </a:p>
          <a:p>
            <a:pPr marL="864000" lvl="1" indent="-324000">
              <a:spcBef>
                <a:spcPts val="1134"/>
              </a:spcBef>
              <a:buClr>
                <a:srgbClr val="000000"/>
              </a:buClr>
              <a:buSzPct val="75000"/>
              <a:buFont typeface="Symbol" charset="2"/>
              <a:buChar char=""/>
            </a:pPr>
            <a:r>
              <a:rPr lang="en-US" sz="1800" b="0" u="none" strike="noStrike">
                <a:solidFill>
                  <a:srgbClr val="000000"/>
                </a:solidFill>
                <a:effectLst/>
                <a:uFillTx/>
                <a:latin typeface="Arial"/>
              </a:rPr>
              <a:t>Second Outline Level</a:t>
            </a:r>
          </a:p>
          <a:p>
            <a:pPr marL="1296000" lvl="2" indent="-288000">
              <a:spcBef>
                <a:spcPts val="850"/>
              </a:spcBef>
              <a:buClr>
                <a:srgbClr val="000000"/>
              </a:buClr>
              <a:buSzPct val="45000"/>
              <a:buFont typeface="Wingdings" charset="2"/>
              <a:buChar char=""/>
            </a:pPr>
            <a:r>
              <a:rPr lang="en-US" sz="1800" b="0" u="none" strike="noStrike">
                <a:solidFill>
                  <a:srgbClr val="000000"/>
                </a:solidFill>
                <a:effectLst/>
                <a:uFillTx/>
                <a:latin typeface="Arial"/>
              </a:rPr>
              <a:t>Third Outline Level</a:t>
            </a:r>
          </a:p>
          <a:p>
            <a:pPr marL="1728000" lvl="3" indent="-216000">
              <a:spcBef>
                <a:spcPts val="567"/>
              </a:spcBef>
              <a:buClr>
                <a:srgbClr val="000000"/>
              </a:buClr>
              <a:buSzPct val="75000"/>
              <a:buFont typeface="Symbol" charset="2"/>
              <a:buChar char=""/>
            </a:pPr>
            <a:r>
              <a:rPr lang="en-US" sz="1800" b="0" u="none" strike="noStrike">
                <a:solidFill>
                  <a:srgbClr val="000000"/>
                </a:solidFill>
                <a:effectLst/>
                <a:uFillTx/>
                <a:latin typeface="Arial"/>
              </a:rPr>
              <a:t>Fourth Outline Level</a:t>
            </a:r>
          </a:p>
          <a:p>
            <a:pPr marL="2160000" lvl="4" indent="-216000">
              <a:spcBef>
                <a:spcPts val="283"/>
              </a:spcBef>
              <a:buClr>
                <a:srgbClr val="000000"/>
              </a:buClr>
              <a:buSzPct val="45000"/>
              <a:buFont typeface="Wingdings" charset="2"/>
              <a:buChar char=""/>
            </a:pPr>
            <a:r>
              <a:rPr lang="en-US" sz="1800" b="0" u="none" strike="noStrike">
                <a:solidFill>
                  <a:srgbClr val="000000"/>
                </a:solidFill>
                <a:effectLst/>
                <a:uFillTx/>
                <a:latin typeface="Arial"/>
              </a:rPr>
              <a:t>Fifth Outline Level</a:t>
            </a:r>
          </a:p>
          <a:p>
            <a:pPr marL="2592000" lvl="5" indent="-216000">
              <a:spcBef>
                <a:spcPts val="283"/>
              </a:spcBef>
              <a:buClr>
                <a:srgbClr val="000000"/>
              </a:buClr>
              <a:buSzPct val="45000"/>
              <a:buFont typeface="Wingdings" charset="2"/>
              <a:buChar char=""/>
            </a:pPr>
            <a:r>
              <a:rPr lang="en-US" sz="1800" b="0" u="none" strike="noStrike">
                <a:solidFill>
                  <a:srgbClr val="000000"/>
                </a:solidFill>
                <a:effectLst/>
                <a:uFillTx/>
                <a:latin typeface="Arial"/>
              </a:rPr>
              <a:t>Sixth Outline Level</a:t>
            </a:r>
          </a:p>
          <a:p>
            <a:pPr marL="3024000" lvl="6" indent="-216000">
              <a:spcBef>
                <a:spcPts val="283"/>
              </a:spcBef>
              <a:buClr>
                <a:srgbClr val="000000"/>
              </a:buClr>
              <a:buSzPct val="45000"/>
              <a:buFont typeface="Wingdings" charset="2"/>
              <a:buChar char=""/>
            </a:pPr>
            <a:r>
              <a:rPr lang="en-US" sz="1800" b="0" u="none" strike="noStrike">
                <a:solidFill>
                  <a:srgbClr val="000000"/>
                </a:solidFill>
                <a:effectLst/>
                <a:uFillTx/>
                <a:latin typeface="Arial"/>
              </a:rPr>
              <a:t>Seventh Outline Level</a:t>
            </a:r>
          </a:p>
        </p:txBody>
      </p:sp>
      <p:sp>
        <p:nvSpPr>
          <p:cNvPr id="39" name="PlaceHolder 2"/>
          <p:cNvSpPr>
            <a:spLocks noGrp="1"/>
          </p:cNvSpPr>
          <p:nvPr>
            <p:ph type="sldNum" idx="9"/>
          </p:nvPr>
        </p:nvSpPr>
        <p:spPr>
          <a:xfrm>
            <a:off x="457200" y="4818600"/>
            <a:ext cx="1329120" cy="230400"/>
          </a:xfrm>
          <a:prstGeom prst="rect">
            <a:avLst/>
          </a:prstGeom>
          <a:noFill/>
          <a:ln w="0">
            <a:noFill/>
          </a:ln>
        </p:spPr>
        <p:txBody>
          <a:bodyPr lIns="0" tIns="0" rIns="0" bIns="0" anchor="b">
            <a:noAutofit/>
          </a:bodyPr>
          <a:lstStyle>
            <a:lvl1pPr indent="0">
              <a:lnSpc>
                <a:spcPct val="100000"/>
              </a:lnSpc>
              <a:buNone/>
              <a:tabLst>
                <a:tab pos="0" algn="l"/>
              </a:tabLst>
              <a:defRPr lang="en" sz="1000" b="0" u="none" strike="noStrike">
                <a:solidFill>
                  <a:srgbClr val="F36A21"/>
                </a:solidFill>
                <a:effectLst/>
                <a:uFillTx/>
                <a:latin typeface="Raleway SemiBold"/>
                <a:ea typeface="Raleway SemiBold"/>
              </a:defRPr>
            </a:lvl1pPr>
          </a:lstStyle>
          <a:p>
            <a:pPr indent="0">
              <a:lnSpc>
                <a:spcPct val="100000"/>
              </a:lnSpc>
              <a:buNone/>
              <a:tabLst>
                <a:tab pos="0" algn="l"/>
              </a:tabLst>
            </a:pPr>
            <a:fld id="{E522862A-E5E1-46A3-8F93-85456423484E}" type="slidenum">
              <a:rPr lang="en" sz="1000" b="0" u="none" strike="noStrike">
                <a:solidFill>
                  <a:srgbClr val="F36A21"/>
                </a:solidFill>
                <a:effectLst/>
                <a:uFillTx/>
                <a:latin typeface="Raleway SemiBold"/>
                <a:ea typeface="Raleway SemiBold"/>
              </a:rPr>
              <a:t>‹#›</a:t>
            </a:fld>
            <a:endParaRPr lang="en-US" sz="1000" b="0" u="none" strike="noStrike">
              <a:solidFill>
                <a:srgbClr val="000000"/>
              </a:solidFill>
              <a:effectLst/>
              <a:uFillTx/>
              <a:latin typeface="Times New Roman"/>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cSld name="1_Blank">
    <p:spTree>
      <p:nvGrpSpPr>
        <p:cNvPr id="1" name=""/>
        <p:cNvGrpSpPr/>
        <p:nvPr/>
      </p:nvGrpSpPr>
      <p:grpSpPr>
        <a:xfrm>
          <a:off x="0" y="0"/>
          <a:ext cx="0" cy="0"/>
          <a:chOff x="0" y="0"/>
          <a:chExt cx="0" cy="0"/>
        </a:xfrm>
      </p:grpSpPr>
      <p:sp>
        <p:nvSpPr>
          <p:cNvPr id="5" name="Rectangle 4"/>
          <p:cNvSpPr/>
          <p:nvPr/>
        </p:nvSpPr>
        <p:spPr>
          <a:xfrm>
            <a:off x="2383" y="4800600"/>
            <a:ext cx="9141619"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sz="1350"/>
          </a:p>
        </p:txBody>
      </p:sp>
      <p:sp>
        <p:nvSpPr>
          <p:cNvPr id="6" name="Rectangle 5"/>
          <p:cNvSpPr/>
          <p:nvPr/>
        </p:nvSpPr>
        <p:spPr>
          <a:xfrm>
            <a:off x="13" y="475073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sz="1350"/>
          </a:p>
        </p:txBody>
      </p:sp>
      <p:sp>
        <p:nvSpPr>
          <p:cNvPr id="7" name="Date Placeholder 6"/>
          <p:cNvSpPr>
            <a:spLocks noGrp="1"/>
          </p:cNvSpPr>
          <p:nvPr>
            <p:ph type="dt" sz="half" idx="10"/>
          </p:nvPr>
        </p:nvSpPr>
        <p:spPr/>
        <p:txBody>
          <a:bodyPr/>
          <a:lstStyle/>
          <a:p>
            <a:fld id="{5BCAD085-E8A6-8845-BD4E-CB4CCA059FC4}" type="datetimeFigureOut">
              <a:rPr lang="en-US" smtClean="0"/>
              <a:t>7/21/2026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206018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IG_NUMBER">
    <p:bg>
      <p:bgPr>
        <a:solidFill>
          <a:schemeClr val="lt1"/>
        </a:solidFill>
        <a:effectLst/>
      </p:bgPr>
    </p:bg>
    <p:spTree>
      <p:nvGrpSpPr>
        <p:cNvPr id="1" name=""/>
        <p:cNvGrpSpPr/>
        <p:nvPr/>
      </p:nvGrpSpPr>
      <p:grpSpPr>
        <a:xfrm>
          <a:off x="0" y="0"/>
          <a:ext cx="0" cy="0"/>
          <a:chOff x="0" y="0"/>
          <a:chExt cx="0" cy="0"/>
        </a:xfrm>
      </p:grpSpPr>
      <p:sp>
        <p:nvSpPr>
          <p:cNvPr id="3" name="Google Shape;8;p1"/>
          <p:cNvSpPr/>
          <p:nvPr/>
        </p:nvSpPr>
        <p:spPr>
          <a:xfrm>
            <a:off x="457200" y="4816440"/>
            <a:ext cx="1037520" cy="230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b">
            <a:noAutofit/>
          </a:bodyPr>
          <a:lstStyle/>
          <a:p>
            <a:pPr>
              <a:lnSpc>
                <a:spcPct val="100000"/>
              </a:lnSpc>
              <a:tabLst>
                <a:tab pos="0" algn="l"/>
              </a:tabLst>
            </a:pPr>
            <a:endParaRPr lang="en-US" sz="1400" b="0" u="none" strike="noStrike">
              <a:solidFill>
                <a:srgbClr val="000000"/>
              </a:solidFill>
              <a:effectLst/>
              <a:uFillTx/>
              <a:latin typeface="Arial"/>
            </a:endParaRPr>
          </a:p>
        </p:txBody>
      </p:sp>
      <p:sp>
        <p:nvSpPr>
          <p:cNvPr id="4" name="PlaceHolder 1"/>
          <p:cNvSpPr>
            <a:spLocks noGrp="1"/>
          </p:cNvSpPr>
          <p:nvPr>
            <p:ph type="title"/>
          </p:nvPr>
        </p:nvSpPr>
        <p:spPr>
          <a:xfrm>
            <a:off x="311760" y="1106280"/>
            <a:ext cx="8520120" cy="1963080"/>
          </a:xfrm>
          <a:prstGeom prst="rect">
            <a:avLst/>
          </a:prstGeom>
          <a:noFill/>
          <a:ln w="0">
            <a:noFill/>
          </a:ln>
        </p:spPr>
        <p:txBody>
          <a:bodyPr lIns="91440" tIns="91440" rIns="91440" bIns="91440" anchor="b">
            <a:normAutofit lnSpcReduction="9999"/>
          </a:bodyPr>
          <a:lstStyle/>
          <a:p>
            <a:pPr indent="0" algn="ctr">
              <a:lnSpc>
                <a:spcPct val="100000"/>
              </a:lnSpc>
              <a:buNone/>
            </a:pPr>
            <a:r>
              <a:rPr lang="en-US" sz="12000" b="0" u="none" strike="noStrike">
                <a:solidFill>
                  <a:srgbClr val="F36A21"/>
                </a:solidFill>
                <a:effectLst/>
                <a:uFillTx/>
                <a:latin typeface="Raleway SemiBold"/>
                <a:ea typeface="Raleway SemiBold"/>
              </a:rPr>
              <a:t>xx%</a:t>
            </a:r>
            <a:endParaRPr lang="en-US" sz="12000" b="0" u="none" strike="noStrike">
              <a:solidFill>
                <a:srgbClr val="000000"/>
              </a:solidFill>
              <a:effectLst/>
              <a:uFillTx/>
              <a:latin typeface="Arial"/>
            </a:endParaRPr>
          </a:p>
        </p:txBody>
      </p:sp>
      <p:sp>
        <p:nvSpPr>
          <p:cNvPr id="5" name="PlaceHolder 2"/>
          <p:cNvSpPr>
            <a:spLocks noGrp="1"/>
          </p:cNvSpPr>
          <p:nvPr>
            <p:ph type="body"/>
          </p:nvPr>
        </p:nvSpPr>
        <p:spPr>
          <a:xfrm>
            <a:off x="311760" y="3152160"/>
            <a:ext cx="8520120" cy="1300320"/>
          </a:xfrm>
          <a:prstGeom prst="rect">
            <a:avLst/>
          </a:prstGeom>
          <a:noFill/>
          <a:ln w="0">
            <a:noFill/>
          </a:ln>
        </p:spPr>
        <p:txBody>
          <a:bodyPr lIns="91440" tIns="91440" rIns="91440" bIns="91440" anchor="t">
            <a:normAutofit fontScale="47500" lnSpcReduction="19999"/>
          </a:bodyPr>
          <a:lstStyle/>
          <a:p>
            <a:pPr marL="432000" indent="-324000">
              <a:spcBef>
                <a:spcPts val="1417"/>
              </a:spcBef>
              <a:buClr>
                <a:srgbClr val="000000"/>
              </a:buClr>
              <a:buSzPct val="45000"/>
              <a:buFont typeface="Wingdings" charset="2"/>
              <a:buChar char=""/>
            </a:pPr>
            <a:r>
              <a:rPr lang="en-US" sz="1800" b="0" u="none" strike="noStrike">
                <a:solidFill>
                  <a:srgbClr val="000000"/>
                </a:solidFill>
                <a:effectLst/>
                <a:uFillTx/>
                <a:latin typeface="Arial"/>
              </a:rPr>
              <a:t>Click to edit the outline text format</a:t>
            </a:r>
          </a:p>
          <a:p>
            <a:pPr marL="864000" lvl="1" indent="-324000">
              <a:spcBef>
                <a:spcPts val="1134"/>
              </a:spcBef>
              <a:buClr>
                <a:srgbClr val="000000"/>
              </a:buClr>
              <a:buSzPct val="75000"/>
              <a:buFont typeface="Symbol" charset="2"/>
              <a:buChar char=""/>
            </a:pPr>
            <a:r>
              <a:rPr lang="en-US" sz="1800" b="0" u="none" strike="noStrike">
                <a:solidFill>
                  <a:srgbClr val="000000"/>
                </a:solidFill>
                <a:effectLst/>
                <a:uFillTx/>
                <a:latin typeface="Arial"/>
              </a:rPr>
              <a:t>Second Outline Level</a:t>
            </a:r>
          </a:p>
          <a:p>
            <a:pPr marL="1296000" lvl="2" indent="-288000">
              <a:spcBef>
                <a:spcPts val="850"/>
              </a:spcBef>
              <a:buClr>
                <a:srgbClr val="000000"/>
              </a:buClr>
              <a:buSzPct val="45000"/>
              <a:buFont typeface="Wingdings" charset="2"/>
              <a:buChar char=""/>
            </a:pPr>
            <a:r>
              <a:rPr lang="en-US" sz="1800" b="0" u="none" strike="noStrike">
                <a:solidFill>
                  <a:srgbClr val="000000"/>
                </a:solidFill>
                <a:effectLst/>
                <a:uFillTx/>
                <a:latin typeface="Arial"/>
              </a:rPr>
              <a:t>Third Outline Level</a:t>
            </a:r>
          </a:p>
          <a:p>
            <a:pPr marL="1728000" lvl="3" indent="-216000">
              <a:spcBef>
                <a:spcPts val="567"/>
              </a:spcBef>
              <a:buClr>
                <a:srgbClr val="000000"/>
              </a:buClr>
              <a:buSzPct val="75000"/>
              <a:buFont typeface="Symbol" charset="2"/>
              <a:buChar char=""/>
            </a:pPr>
            <a:r>
              <a:rPr lang="en-US" sz="1800" b="0" u="none" strike="noStrike">
                <a:solidFill>
                  <a:srgbClr val="000000"/>
                </a:solidFill>
                <a:effectLst/>
                <a:uFillTx/>
                <a:latin typeface="Arial"/>
              </a:rPr>
              <a:t>Fourth Outline Level</a:t>
            </a:r>
          </a:p>
          <a:p>
            <a:pPr marL="2160000" lvl="4" indent="-216000">
              <a:spcBef>
                <a:spcPts val="283"/>
              </a:spcBef>
              <a:buClr>
                <a:srgbClr val="000000"/>
              </a:buClr>
              <a:buSzPct val="45000"/>
              <a:buFont typeface="Wingdings" charset="2"/>
              <a:buChar char=""/>
            </a:pPr>
            <a:r>
              <a:rPr lang="en-US" sz="1800" b="0" u="none" strike="noStrike">
                <a:solidFill>
                  <a:srgbClr val="000000"/>
                </a:solidFill>
                <a:effectLst/>
                <a:uFillTx/>
                <a:latin typeface="Arial"/>
              </a:rPr>
              <a:t>Fifth Outline Level</a:t>
            </a:r>
          </a:p>
          <a:p>
            <a:pPr marL="2592000" lvl="5" indent="-216000">
              <a:spcBef>
                <a:spcPts val="283"/>
              </a:spcBef>
              <a:buClr>
                <a:srgbClr val="000000"/>
              </a:buClr>
              <a:buSzPct val="45000"/>
              <a:buFont typeface="Wingdings" charset="2"/>
              <a:buChar char=""/>
            </a:pPr>
            <a:r>
              <a:rPr lang="en-US" sz="1800" b="0" u="none" strike="noStrike">
                <a:solidFill>
                  <a:srgbClr val="000000"/>
                </a:solidFill>
                <a:effectLst/>
                <a:uFillTx/>
                <a:latin typeface="Arial"/>
              </a:rPr>
              <a:t>Sixth Outline Level</a:t>
            </a:r>
          </a:p>
          <a:p>
            <a:pPr marL="3024000" lvl="6" indent="-216000">
              <a:spcBef>
                <a:spcPts val="283"/>
              </a:spcBef>
              <a:buClr>
                <a:srgbClr val="000000"/>
              </a:buClr>
              <a:buSzPct val="45000"/>
              <a:buFont typeface="Wingdings" charset="2"/>
              <a:buChar char=""/>
            </a:pPr>
            <a:r>
              <a:rPr lang="en-US" sz="1800" b="0" u="none" strike="noStrike">
                <a:solidFill>
                  <a:srgbClr val="000000"/>
                </a:solidFill>
                <a:effectLst/>
                <a:uFillTx/>
                <a:latin typeface="Arial"/>
              </a:rPr>
              <a:t>Seventh Outline Level</a:t>
            </a:r>
          </a:p>
        </p:txBody>
      </p:sp>
      <p:sp>
        <p:nvSpPr>
          <p:cNvPr id="6" name="PlaceHolder 3"/>
          <p:cNvSpPr>
            <a:spLocks noGrp="1"/>
          </p:cNvSpPr>
          <p:nvPr>
            <p:ph type="sldNum" idx="1"/>
          </p:nvPr>
        </p:nvSpPr>
        <p:spPr>
          <a:xfrm>
            <a:off x="457200" y="4818600"/>
            <a:ext cx="1329120" cy="230400"/>
          </a:xfrm>
          <a:prstGeom prst="rect">
            <a:avLst/>
          </a:prstGeom>
          <a:noFill/>
          <a:ln w="0">
            <a:noFill/>
          </a:ln>
        </p:spPr>
        <p:txBody>
          <a:bodyPr lIns="0" tIns="0" rIns="0" bIns="0" anchor="b">
            <a:noAutofit/>
          </a:bodyPr>
          <a:lstStyle>
            <a:lvl1pPr indent="0">
              <a:lnSpc>
                <a:spcPct val="100000"/>
              </a:lnSpc>
              <a:buNone/>
              <a:tabLst>
                <a:tab pos="0" algn="l"/>
              </a:tabLst>
              <a:defRPr lang="en" sz="1000" b="0" u="none" strike="noStrike">
                <a:solidFill>
                  <a:srgbClr val="F36A21"/>
                </a:solidFill>
                <a:effectLst/>
                <a:uFillTx/>
                <a:latin typeface="Raleway SemiBold"/>
                <a:ea typeface="Raleway SemiBold"/>
              </a:defRPr>
            </a:lvl1pPr>
          </a:lstStyle>
          <a:p>
            <a:pPr indent="0">
              <a:lnSpc>
                <a:spcPct val="100000"/>
              </a:lnSpc>
              <a:buNone/>
              <a:tabLst>
                <a:tab pos="0" algn="l"/>
              </a:tabLst>
            </a:pPr>
            <a:fld id="{50DF3630-71A5-44F2-B2B7-B46729FC3E71}" type="slidenum">
              <a:rPr lang="en" sz="1000" b="0" u="none" strike="noStrike">
                <a:solidFill>
                  <a:srgbClr val="F36A21"/>
                </a:solidFill>
                <a:effectLst/>
                <a:uFillTx/>
                <a:latin typeface="Raleway SemiBold"/>
                <a:ea typeface="Raleway SemiBold"/>
              </a:rPr>
              <a:t>‹#›</a:t>
            </a:fld>
            <a:endParaRPr lang="en-US" sz="1000" b="0" u="none" strike="noStrike">
              <a:solidFill>
                <a:srgbClr val="000000"/>
              </a:solidFill>
              <a:effectLst/>
              <a:uFillTx/>
              <a:latin typeface="Times New Roman"/>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lt1"/>
        </a:solidFill>
        <a:effectLst/>
      </p:bgPr>
    </p:bg>
    <p:spTree>
      <p:nvGrpSpPr>
        <p:cNvPr id="1" name=""/>
        <p:cNvGrpSpPr/>
        <p:nvPr/>
      </p:nvGrpSpPr>
      <p:grpSpPr>
        <a:xfrm>
          <a:off x="0" y="0"/>
          <a:ext cx="0" cy="0"/>
          <a:chOff x="0" y="0"/>
          <a:chExt cx="0" cy="0"/>
        </a:xfrm>
      </p:grpSpPr>
      <p:sp>
        <p:nvSpPr>
          <p:cNvPr id="7" name="Google Shape;8;p1"/>
          <p:cNvSpPr/>
          <p:nvPr/>
        </p:nvSpPr>
        <p:spPr>
          <a:xfrm>
            <a:off x="457200" y="4816440"/>
            <a:ext cx="1037520" cy="230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b">
            <a:noAutofit/>
          </a:bodyPr>
          <a:lstStyle/>
          <a:p>
            <a:pPr>
              <a:lnSpc>
                <a:spcPct val="100000"/>
              </a:lnSpc>
              <a:tabLst>
                <a:tab pos="0" algn="l"/>
              </a:tabLst>
            </a:pPr>
            <a:endParaRPr lang="en-US" sz="1400" b="0" u="none" strike="noStrike">
              <a:solidFill>
                <a:srgbClr val="000000"/>
              </a:solidFill>
              <a:effectLst/>
              <a:uFillTx/>
              <a:latin typeface="Arial"/>
            </a:endParaRPr>
          </a:p>
        </p:txBody>
      </p:sp>
      <p:sp>
        <p:nvSpPr>
          <p:cNvPr id="8"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indent="0">
              <a:buNone/>
            </a:pPr>
            <a:r>
              <a:rPr lang="en-US" sz="1400" b="0" u="none" strike="noStrike">
                <a:solidFill>
                  <a:srgbClr val="000000"/>
                </a:solidFill>
                <a:effectLst/>
                <a:uFillTx/>
                <a:latin typeface="Arial"/>
              </a:rPr>
              <a:t>Click to edit the title text format</a:t>
            </a:r>
          </a:p>
        </p:txBody>
      </p:sp>
      <p:sp>
        <p:nvSpPr>
          <p:cNvPr id="9" name="PlaceHolder 2"/>
          <p:cNvSpPr>
            <a:spLocks noGrp="1"/>
          </p:cNvSpPr>
          <p:nvPr>
            <p:ph type="body"/>
          </p:nvPr>
        </p:nvSpPr>
        <p:spPr>
          <a:xfrm>
            <a:off x="457200" y="1203480"/>
            <a:ext cx="8229240" cy="298296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en-US" sz="1400" b="0" u="none" strike="noStrike">
                <a:solidFill>
                  <a:srgbClr val="000000"/>
                </a:solidFill>
                <a:effectLst/>
                <a:uFillTx/>
                <a:latin typeface="Arial"/>
              </a:rPr>
              <a:t>Click to edit the outline text format</a:t>
            </a:r>
          </a:p>
          <a:p>
            <a:pPr marL="864000" lvl="1" indent="-324000">
              <a:spcBef>
                <a:spcPts val="1134"/>
              </a:spcBef>
              <a:buClr>
                <a:srgbClr val="000000"/>
              </a:buClr>
              <a:buSzPct val="75000"/>
              <a:buFont typeface="Symbol" charset="2"/>
              <a:buChar char=""/>
            </a:pPr>
            <a:r>
              <a:rPr lang="en-US" sz="1400" b="0" u="none" strike="noStrike">
                <a:solidFill>
                  <a:srgbClr val="000000"/>
                </a:solidFill>
                <a:effectLst/>
                <a:uFillTx/>
                <a:latin typeface="Arial"/>
              </a:rPr>
              <a:t>Second Outline Level</a:t>
            </a:r>
          </a:p>
          <a:p>
            <a:pPr marL="1296000" lvl="2" indent="-288000">
              <a:spcBef>
                <a:spcPts val="850"/>
              </a:spcBef>
              <a:buClr>
                <a:srgbClr val="000000"/>
              </a:buClr>
              <a:buSzPct val="45000"/>
              <a:buFont typeface="Wingdings" charset="2"/>
              <a:buChar char=""/>
            </a:pPr>
            <a:r>
              <a:rPr lang="en-US" sz="1400" b="0" u="none" strike="noStrike">
                <a:solidFill>
                  <a:srgbClr val="000000"/>
                </a:solidFill>
                <a:effectLst/>
                <a:uFillTx/>
                <a:latin typeface="Arial"/>
              </a:rPr>
              <a:t>Third Outline Level</a:t>
            </a:r>
          </a:p>
          <a:p>
            <a:pPr marL="1728000" lvl="3" indent="-216000">
              <a:spcBef>
                <a:spcPts val="567"/>
              </a:spcBef>
              <a:buClr>
                <a:srgbClr val="000000"/>
              </a:buClr>
              <a:buSzPct val="75000"/>
              <a:buFont typeface="Symbol" charset="2"/>
              <a:buChar char=""/>
            </a:pPr>
            <a:r>
              <a:rPr lang="en-US" sz="1400" b="0" u="none" strike="noStrike">
                <a:solidFill>
                  <a:srgbClr val="000000"/>
                </a:solidFill>
                <a:effectLst/>
                <a:uFillTx/>
                <a:latin typeface="Arial"/>
              </a:rPr>
              <a:t>Fourth Outline Level</a:t>
            </a:r>
          </a:p>
          <a:p>
            <a:pPr marL="2160000" lvl="4" indent="-216000">
              <a:spcBef>
                <a:spcPts val="283"/>
              </a:spcBef>
              <a:buClr>
                <a:srgbClr val="000000"/>
              </a:buClr>
              <a:buSzPct val="45000"/>
              <a:buFont typeface="Wingdings" charset="2"/>
              <a:buChar char=""/>
            </a:pPr>
            <a:r>
              <a:rPr lang="en-US" sz="2000" b="0" u="none" strike="noStrike">
                <a:solidFill>
                  <a:srgbClr val="000000"/>
                </a:solidFill>
                <a:effectLst/>
                <a:uFillTx/>
                <a:latin typeface="Arial"/>
              </a:rPr>
              <a:t>Fifth Outline Level</a:t>
            </a:r>
          </a:p>
          <a:p>
            <a:pPr marL="2592000" lvl="5" indent="-216000">
              <a:spcBef>
                <a:spcPts val="283"/>
              </a:spcBef>
              <a:buClr>
                <a:srgbClr val="000000"/>
              </a:buClr>
              <a:buSzPct val="45000"/>
              <a:buFont typeface="Wingdings" charset="2"/>
              <a:buChar char=""/>
            </a:pPr>
            <a:r>
              <a:rPr lang="en-US" sz="2000" b="0" u="none" strike="noStrike">
                <a:solidFill>
                  <a:srgbClr val="000000"/>
                </a:solidFill>
                <a:effectLst/>
                <a:uFillTx/>
                <a:latin typeface="Arial"/>
              </a:rPr>
              <a:t>Sixth Outline Level</a:t>
            </a:r>
          </a:p>
          <a:p>
            <a:pPr marL="3024000" lvl="6" indent="-216000">
              <a:spcBef>
                <a:spcPts val="283"/>
              </a:spcBef>
              <a:buClr>
                <a:srgbClr val="000000"/>
              </a:buClr>
              <a:buSzPct val="45000"/>
              <a:buFont typeface="Wingdings" charset="2"/>
              <a:buChar char=""/>
            </a:pPr>
            <a:r>
              <a:rPr lang="en-US" sz="2000" b="0" u="none" strike="noStrike">
                <a:solidFill>
                  <a:srgbClr val="000000"/>
                </a:solidFill>
                <a:effectLst/>
                <a:uFillTx/>
                <a:latin typeface="Arial"/>
              </a:rPr>
              <a:t>Seventh Outline Level</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SECTION_HEADER">
    <p:bg>
      <p:bgPr>
        <a:solidFill>
          <a:schemeClr val="lt1"/>
        </a:solidFill>
        <a:effectLst/>
      </p:bgPr>
    </p:bg>
    <p:spTree>
      <p:nvGrpSpPr>
        <p:cNvPr id="1" name=""/>
        <p:cNvGrpSpPr/>
        <p:nvPr/>
      </p:nvGrpSpPr>
      <p:grpSpPr>
        <a:xfrm>
          <a:off x="0" y="0"/>
          <a:ext cx="0" cy="0"/>
          <a:chOff x="0" y="0"/>
          <a:chExt cx="0" cy="0"/>
        </a:xfrm>
      </p:grpSpPr>
      <p:sp>
        <p:nvSpPr>
          <p:cNvPr id="10" name="Google Shape;8;p1"/>
          <p:cNvSpPr/>
          <p:nvPr/>
        </p:nvSpPr>
        <p:spPr>
          <a:xfrm>
            <a:off x="457200" y="4816440"/>
            <a:ext cx="1037520" cy="230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b">
            <a:noAutofit/>
          </a:bodyPr>
          <a:lstStyle/>
          <a:p>
            <a:pPr>
              <a:lnSpc>
                <a:spcPct val="100000"/>
              </a:lnSpc>
              <a:tabLst>
                <a:tab pos="0" algn="l"/>
              </a:tabLst>
            </a:pPr>
            <a:endParaRPr lang="en-US" sz="1400" b="0" u="none" strike="noStrike">
              <a:solidFill>
                <a:srgbClr val="000000"/>
              </a:solidFill>
              <a:effectLst/>
              <a:uFillTx/>
              <a:latin typeface="Arial"/>
            </a:endParaRPr>
          </a:p>
        </p:txBody>
      </p:sp>
      <p:sp>
        <p:nvSpPr>
          <p:cNvPr id="11" name="PlaceHolder 1"/>
          <p:cNvSpPr>
            <a:spLocks noGrp="1"/>
          </p:cNvSpPr>
          <p:nvPr>
            <p:ph type="title"/>
          </p:nvPr>
        </p:nvSpPr>
        <p:spPr>
          <a:xfrm>
            <a:off x="311760" y="2151000"/>
            <a:ext cx="8520120" cy="841320"/>
          </a:xfrm>
          <a:prstGeom prst="rect">
            <a:avLst/>
          </a:prstGeom>
          <a:noFill/>
          <a:ln w="0">
            <a:noFill/>
          </a:ln>
        </p:spPr>
        <p:txBody>
          <a:bodyPr lIns="91440" tIns="91440" rIns="91440" bIns="91440" anchor="ctr">
            <a:normAutofit/>
          </a:bodyPr>
          <a:lstStyle/>
          <a:p>
            <a:pPr indent="0">
              <a:buNone/>
            </a:pPr>
            <a:r>
              <a:rPr lang="en-US" sz="3600" b="0" u="none" strike="noStrike">
                <a:solidFill>
                  <a:srgbClr val="000000"/>
                </a:solidFill>
                <a:effectLst/>
                <a:uFillTx/>
                <a:latin typeface="Arial"/>
              </a:rPr>
              <a:t>Click to edit the title text format</a:t>
            </a:r>
          </a:p>
        </p:txBody>
      </p:sp>
      <p:sp>
        <p:nvSpPr>
          <p:cNvPr id="12" name="PlaceHolder 2"/>
          <p:cNvSpPr>
            <a:spLocks noGrp="1"/>
          </p:cNvSpPr>
          <p:nvPr>
            <p:ph type="sldNum" idx="2"/>
          </p:nvPr>
        </p:nvSpPr>
        <p:spPr>
          <a:xfrm>
            <a:off x="457200" y="4818600"/>
            <a:ext cx="1329120" cy="230400"/>
          </a:xfrm>
          <a:prstGeom prst="rect">
            <a:avLst/>
          </a:prstGeom>
          <a:noFill/>
          <a:ln w="0">
            <a:noFill/>
          </a:ln>
        </p:spPr>
        <p:txBody>
          <a:bodyPr lIns="0" tIns="0" rIns="0" bIns="0" anchor="b">
            <a:noAutofit/>
          </a:bodyPr>
          <a:lstStyle>
            <a:lvl1pPr indent="0">
              <a:lnSpc>
                <a:spcPct val="100000"/>
              </a:lnSpc>
              <a:buNone/>
              <a:tabLst>
                <a:tab pos="0" algn="l"/>
              </a:tabLst>
              <a:defRPr lang="en" sz="1000" b="0" u="none" strike="noStrike">
                <a:solidFill>
                  <a:srgbClr val="F36A21"/>
                </a:solidFill>
                <a:effectLst/>
                <a:uFillTx/>
                <a:latin typeface="Raleway SemiBold"/>
                <a:ea typeface="Raleway SemiBold"/>
              </a:defRPr>
            </a:lvl1pPr>
          </a:lstStyle>
          <a:p>
            <a:pPr indent="0">
              <a:lnSpc>
                <a:spcPct val="100000"/>
              </a:lnSpc>
              <a:buNone/>
              <a:tabLst>
                <a:tab pos="0" algn="l"/>
              </a:tabLst>
            </a:pPr>
            <a:fld id="{5AA7CA80-6464-4BEF-96C7-58AFC4F4A102}" type="slidenum">
              <a:rPr lang="en" sz="1000" b="0" u="none" strike="noStrike">
                <a:solidFill>
                  <a:srgbClr val="F36A21"/>
                </a:solidFill>
                <a:effectLst/>
                <a:uFillTx/>
                <a:latin typeface="Raleway SemiBold"/>
                <a:ea typeface="Raleway SemiBold"/>
              </a:rPr>
              <a:t>‹#›</a:t>
            </a:fld>
            <a:endParaRPr lang="en-US" sz="1000" b="0" u="none" strike="noStrike">
              <a:solidFill>
                <a:srgbClr val="000000"/>
              </a:solidFill>
              <a:effectLst/>
              <a:uFillTx/>
              <a:latin typeface="Times New Roman"/>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x" preserve="1">
  <p:cSld name="TITLE_AND_BODY">
    <p:bg>
      <p:bgPr>
        <a:solidFill>
          <a:schemeClr val="lt1"/>
        </a:solidFill>
        <a:effectLst/>
      </p:bgPr>
    </p:bg>
    <p:spTree>
      <p:nvGrpSpPr>
        <p:cNvPr id="1" name=""/>
        <p:cNvGrpSpPr/>
        <p:nvPr/>
      </p:nvGrpSpPr>
      <p:grpSpPr>
        <a:xfrm>
          <a:off x="0" y="0"/>
          <a:ext cx="0" cy="0"/>
          <a:chOff x="0" y="0"/>
          <a:chExt cx="0" cy="0"/>
        </a:xfrm>
      </p:grpSpPr>
      <p:sp>
        <p:nvSpPr>
          <p:cNvPr id="13" name="Google Shape;8;p1"/>
          <p:cNvSpPr/>
          <p:nvPr/>
        </p:nvSpPr>
        <p:spPr>
          <a:xfrm>
            <a:off x="457200" y="4816440"/>
            <a:ext cx="1037520" cy="230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b">
            <a:noAutofit/>
          </a:bodyPr>
          <a:lstStyle/>
          <a:p>
            <a:pPr>
              <a:lnSpc>
                <a:spcPct val="100000"/>
              </a:lnSpc>
              <a:tabLst>
                <a:tab pos="0" algn="l"/>
              </a:tabLst>
            </a:pPr>
            <a:endParaRPr lang="en-US" sz="1400" b="0" u="none" strike="noStrike">
              <a:solidFill>
                <a:srgbClr val="000000"/>
              </a:solidFill>
              <a:effectLst/>
              <a:uFillTx/>
              <a:latin typeface="Arial"/>
            </a:endParaRPr>
          </a:p>
        </p:txBody>
      </p:sp>
      <p:sp>
        <p:nvSpPr>
          <p:cNvPr id="14" name="PlaceHolder 1"/>
          <p:cNvSpPr>
            <a:spLocks noGrp="1"/>
          </p:cNvSpPr>
          <p:nvPr>
            <p:ph type="title"/>
          </p:nvPr>
        </p:nvSpPr>
        <p:spPr>
          <a:xfrm>
            <a:off x="311760" y="444960"/>
            <a:ext cx="8520120" cy="572400"/>
          </a:xfrm>
          <a:prstGeom prst="rect">
            <a:avLst/>
          </a:prstGeom>
          <a:noFill/>
          <a:ln w="0">
            <a:noFill/>
          </a:ln>
        </p:spPr>
        <p:txBody>
          <a:bodyPr lIns="91440" tIns="91440" rIns="91440" bIns="91440" anchor="t">
            <a:normAutofit lnSpcReduction="9999"/>
          </a:bodyPr>
          <a:lstStyle/>
          <a:p>
            <a:pPr indent="0">
              <a:buNone/>
            </a:pPr>
            <a:r>
              <a:rPr lang="en-US" sz="2800" b="0" u="none" strike="noStrike">
                <a:solidFill>
                  <a:srgbClr val="000000"/>
                </a:solidFill>
                <a:effectLst/>
                <a:uFillTx/>
                <a:latin typeface="Arial"/>
              </a:rPr>
              <a:t>Click to edit the title text format</a:t>
            </a:r>
          </a:p>
        </p:txBody>
      </p:sp>
      <p:sp>
        <p:nvSpPr>
          <p:cNvPr id="15" name="PlaceHolder 2"/>
          <p:cNvSpPr>
            <a:spLocks noGrp="1"/>
          </p:cNvSpPr>
          <p:nvPr>
            <p:ph type="body"/>
          </p:nvPr>
        </p:nvSpPr>
        <p:spPr>
          <a:xfrm>
            <a:off x="311760" y="1152360"/>
            <a:ext cx="8520120" cy="3416040"/>
          </a:xfrm>
          <a:prstGeom prst="rect">
            <a:avLst/>
          </a:prstGeom>
          <a:noFill/>
          <a:ln w="0">
            <a:noFill/>
          </a:ln>
        </p:spPr>
        <p:txBody>
          <a:bodyPr lIns="91440" tIns="91440" rIns="91440" bIns="91440" anchor="t">
            <a:normAutofit/>
          </a:bodyPr>
          <a:lstStyle/>
          <a:p>
            <a:pPr marL="432000" indent="-324000">
              <a:spcBef>
                <a:spcPts val="1417"/>
              </a:spcBef>
              <a:buClr>
                <a:srgbClr val="000000"/>
              </a:buClr>
              <a:buSzPct val="45000"/>
              <a:buFont typeface="Wingdings" charset="2"/>
              <a:buChar char=""/>
            </a:pPr>
            <a:r>
              <a:rPr lang="en-US" sz="1800" b="0" u="none" strike="noStrike">
                <a:solidFill>
                  <a:srgbClr val="000000"/>
                </a:solidFill>
                <a:effectLst/>
                <a:uFillTx/>
                <a:latin typeface="Arial"/>
              </a:rPr>
              <a:t>Click to edit the outline text format</a:t>
            </a:r>
          </a:p>
          <a:p>
            <a:pPr marL="864000" lvl="1" indent="-324000">
              <a:spcBef>
                <a:spcPts val="1134"/>
              </a:spcBef>
              <a:buClr>
                <a:srgbClr val="000000"/>
              </a:buClr>
              <a:buSzPct val="75000"/>
              <a:buFont typeface="Symbol" charset="2"/>
              <a:buChar char=""/>
            </a:pPr>
            <a:r>
              <a:rPr lang="en-US" sz="1800" b="0" u="none" strike="noStrike">
                <a:solidFill>
                  <a:srgbClr val="000000"/>
                </a:solidFill>
                <a:effectLst/>
                <a:uFillTx/>
                <a:latin typeface="Arial"/>
              </a:rPr>
              <a:t>Second Outline Level</a:t>
            </a:r>
          </a:p>
          <a:p>
            <a:pPr marL="1296000" lvl="2" indent="-288000">
              <a:spcBef>
                <a:spcPts val="850"/>
              </a:spcBef>
              <a:buClr>
                <a:srgbClr val="000000"/>
              </a:buClr>
              <a:buSzPct val="45000"/>
              <a:buFont typeface="Wingdings" charset="2"/>
              <a:buChar char=""/>
            </a:pPr>
            <a:r>
              <a:rPr lang="en-US" sz="1800" b="0" u="none" strike="noStrike">
                <a:solidFill>
                  <a:srgbClr val="000000"/>
                </a:solidFill>
                <a:effectLst/>
                <a:uFillTx/>
                <a:latin typeface="Arial"/>
              </a:rPr>
              <a:t>Third Outline Level</a:t>
            </a:r>
          </a:p>
          <a:p>
            <a:pPr marL="1728000" lvl="3" indent="-216000">
              <a:spcBef>
                <a:spcPts val="567"/>
              </a:spcBef>
              <a:buClr>
                <a:srgbClr val="000000"/>
              </a:buClr>
              <a:buSzPct val="75000"/>
              <a:buFont typeface="Symbol" charset="2"/>
              <a:buChar char=""/>
            </a:pPr>
            <a:r>
              <a:rPr lang="en-US" sz="1800" b="0" u="none" strike="noStrike">
                <a:solidFill>
                  <a:srgbClr val="000000"/>
                </a:solidFill>
                <a:effectLst/>
                <a:uFillTx/>
                <a:latin typeface="Arial"/>
              </a:rPr>
              <a:t>Fourth Outline Level</a:t>
            </a:r>
          </a:p>
          <a:p>
            <a:pPr marL="2160000" lvl="4" indent="-216000">
              <a:spcBef>
                <a:spcPts val="283"/>
              </a:spcBef>
              <a:buClr>
                <a:srgbClr val="000000"/>
              </a:buClr>
              <a:buSzPct val="45000"/>
              <a:buFont typeface="Wingdings" charset="2"/>
              <a:buChar char=""/>
            </a:pPr>
            <a:r>
              <a:rPr lang="en-US" sz="1800" b="0" u="none" strike="noStrike">
                <a:solidFill>
                  <a:srgbClr val="000000"/>
                </a:solidFill>
                <a:effectLst/>
                <a:uFillTx/>
                <a:latin typeface="Arial"/>
              </a:rPr>
              <a:t>Fifth Outline Level</a:t>
            </a:r>
          </a:p>
          <a:p>
            <a:pPr marL="2592000" lvl="5" indent="-216000">
              <a:spcBef>
                <a:spcPts val="283"/>
              </a:spcBef>
              <a:buClr>
                <a:srgbClr val="000000"/>
              </a:buClr>
              <a:buSzPct val="45000"/>
              <a:buFont typeface="Wingdings" charset="2"/>
              <a:buChar char=""/>
            </a:pPr>
            <a:r>
              <a:rPr lang="en-US" sz="1800" b="0" u="none" strike="noStrike">
                <a:solidFill>
                  <a:srgbClr val="000000"/>
                </a:solidFill>
                <a:effectLst/>
                <a:uFillTx/>
                <a:latin typeface="Arial"/>
              </a:rPr>
              <a:t>Sixth Outline Level</a:t>
            </a:r>
          </a:p>
          <a:p>
            <a:pPr marL="3024000" lvl="6" indent="-216000">
              <a:spcBef>
                <a:spcPts val="283"/>
              </a:spcBef>
              <a:buClr>
                <a:srgbClr val="000000"/>
              </a:buClr>
              <a:buSzPct val="45000"/>
              <a:buFont typeface="Wingdings" charset="2"/>
              <a:buChar char=""/>
            </a:pPr>
            <a:r>
              <a:rPr lang="en-US" sz="1800" b="0" u="none" strike="noStrike">
                <a:solidFill>
                  <a:srgbClr val="000000"/>
                </a:solidFill>
                <a:effectLst/>
                <a:uFillTx/>
                <a:latin typeface="Arial"/>
              </a:rPr>
              <a:t>Seventh Outline Level</a:t>
            </a:r>
          </a:p>
        </p:txBody>
      </p:sp>
      <p:sp>
        <p:nvSpPr>
          <p:cNvPr id="16" name="PlaceHolder 3"/>
          <p:cNvSpPr>
            <a:spLocks noGrp="1"/>
          </p:cNvSpPr>
          <p:nvPr>
            <p:ph type="sldNum" idx="3"/>
          </p:nvPr>
        </p:nvSpPr>
        <p:spPr>
          <a:xfrm>
            <a:off x="457200" y="4818600"/>
            <a:ext cx="1329120" cy="230400"/>
          </a:xfrm>
          <a:prstGeom prst="rect">
            <a:avLst/>
          </a:prstGeom>
          <a:noFill/>
          <a:ln w="0">
            <a:noFill/>
          </a:ln>
        </p:spPr>
        <p:txBody>
          <a:bodyPr lIns="0" tIns="0" rIns="0" bIns="0" anchor="b">
            <a:noAutofit/>
          </a:bodyPr>
          <a:lstStyle>
            <a:lvl1pPr indent="0">
              <a:lnSpc>
                <a:spcPct val="100000"/>
              </a:lnSpc>
              <a:buNone/>
              <a:tabLst>
                <a:tab pos="0" algn="l"/>
              </a:tabLst>
              <a:defRPr lang="en" sz="1000" b="0" u="none" strike="noStrike">
                <a:solidFill>
                  <a:srgbClr val="F36A21"/>
                </a:solidFill>
                <a:effectLst/>
                <a:uFillTx/>
                <a:latin typeface="Raleway SemiBold"/>
                <a:ea typeface="Raleway SemiBold"/>
              </a:defRPr>
            </a:lvl1pPr>
          </a:lstStyle>
          <a:p>
            <a:pPr indent="0">
              <a:lnSpc>
                <a:spcPct val="100000"/>
              </a:lnSpc>
              <a:buNone/>
              <a:tabLst>
                <a:tab pos="0" algn="l"/>
              </a:tabLst>
            </a:pPr>
            <a:fld id="{540A8916-C6A0-4454-AA35-5299F68C21D0}" type="slidenum">
              <a:rPr lang="en" sz="1000" b="0" u="none" strike="noStrike">
                <a:solidFill>
                  <a:srgbClr val="F36A21"/>
                </a:solidFill>
                <a:effectLst/>
                <a:uFillTx/>
                <a:latin typeface="Raleway SemiBold"/>
                <a:ea typeface="Raleway SemiBold"/>
              </a:rPr>
              <a:t>‹#›</a:t>
            </a:fld>
            <a:endParaRPr lang="en-US" sz="1000" b="0" u="none" strike="noStrike">
              <a:solidFill>
                <a:srgbClr val="000000"/>
              </a:solidFill>
              <a:effectLst/>
              <a:uFillTx/>
              <a:latin typeface="Times New Roman"/>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ITLE_AND_TWO_COLUMNS">
    <p:bg>
      <p:bgPr>
        <a:solidFill>
          <a:schemeClr val="lt1"/>
        </a:solidFill>
        <a:effectLst/>
      </p:bgPr>
    </p:bg>
    <p:spTree>
      <p:nvGrpSpPr>
        <p:cNvPr id="1" name=""/>
        <p:cNvGrpSpPr/>
        <p:nvPr/>
      </p:nvGrpSpPr>
      <p:grpSpPr>
        <a:xfrm>
          <a:off x="0" y="0"/>
          <a:ext cx="0" cy="0"/>
          <a:chOff x="0" y="0"/>
          <a:chExt cx="0" cy="0"/>
        </a:xfrm>
      </p:grpSpPr>
      <p:sp>
        <p:nvSpPr>
          <p:cNvPr id="17" name="Google Shape;8;p1"/>
          <p:cNvSpPr/>
          <p:nvPr/>
        </p:nvSpPr>
        <p:spPr>
          <a:xfrm>
            <a:off x="457200" y="4816440"/>
            <a:ext cx="1037520" cy="230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b">
            <a:noAutofit/>
          </a:bodyPr>
          <a:lstStyle/>
          <a:p>
            <a:pPr>
              <a:lnSpc>
                <a:spcPct val="100000"/>
              </a:lnSpc>
              <a:tabLst>
                <a:tab pos="0" algn="l"/>
              </a:tabLst>
            </a:pPr>
            <a:endParaRPr lang="en-US" sz="1400" b="0" u="none" strike="noStrike">
              <a:solidFill>
                <a:srgbClr val="000000"/>
              </a:solidFill>
              <a:effectLst/>
              <a:uFillTx/>
              <a:latin typeface="Arial"/>
            </a:endParaRPr>
          </a:p>
        </p:txBody>
      </p:sp>
      <p:sp>
        <p:nvSpPr>
          <p:cNvPr id="18" name="PlaceHolder 1"/>
          <p:cNvSpPr>
            <a:spLocks noGrp="1"/>
          </p:cNvSpPr>
          <p:nvPr>
            <p:ph type="title"/>
          </p:nvPr>
        </p:nvSpPr>
        <p:spPr>
          <a:xfrm>
            <a:off x="311760" y="444960"/>
            <a:ext cx="8520120" cy="572400"/>
          </a:xfrm>
          <a:prstGeom prst="rect">
            <a:avLst/>
          </a:prstGeom>
          <a:noFill/>
          <a:ln w="0">
            <a:noFill/>
          </a:ln>
        </p:spPr>
        <p:txBody>
          <a:bodyPr lIns="91440" tIns="91440" rIns="91440" bIns="91440" anchor="t">
            <a:normAutofit lnSpcReduction="9999"/>
          </a:bodyPr>
          <a:lstStyle/>
          <a:p>
            <a:pPr indent="0">
              <a:buNone/>
            </a:pPr>
            <a:r>
              <a:rPr lang="en-US" sz="2800" b="0" u="none" strike="noStrike">
                <a:solidFill>
                  <a:srgbClr val="000000"/>
                </a:solidFill>
                <a:effectLst/>
                <a:uFillTx/>
                <a:latin typeface="Arial"/>
              </a:rPr>
              <a:t>Click to edit the title text format</a:t>
            </a:r>
          </a:p>
        </p:txBody>
      </p:sp>
      <p:sp>
        <p:nvSpPr>
          <p:cNvPr id="19" name="PlaceHolder 2"/>
          <p:cNvSpPr>
            <a:spLocks noGrp="1"/>
          </p:cNvSpPr>
          <p:nvPr>
            <p:ph type="body"/>
          </p:nvPr>
        </p:nvSpPr>
        <p:spPr>
          <a:xfrm>
            <a:off x="311760" y="1152360"/>
            <a:ext cx="3999600" cy="3416040"/>
          </a:xfrm>
          <a:prstGeom prst="rect">
            <a:avLst/>
          </a:prstGeom>
          <a:noFill/>
          <a:ln w="0">
            <a:noFill/>
          </a:ln>
        </p:spPr>
        <p:txBody>
          <a:bodyPr lIns="91440" tIns="91440" rIns="91440" bIns="91440" anchor="t">
            <a:normAutofit/>
          </a:bodyPr>
          <a:lstStyle/>
          <a:p>
            <a:pPr marL="432000" indent="-324000">
              <a:spcBef>
                <a:spcPts val="1417"/>
              </a:spcBef>
              <a:buClr>
                <a:srgbClr val="000000"/>
              </a:buClr>
              <a:buSzPct val="45000"/>
              <a:buFont typeface="Wingdings" charset="2"/>
              <a:buChar char=""/>
            </a:pPr>
            <a:r>
              <a:rPr lang="en-US" sz="1400" b="0" u="none" strike="noStrike">
                <a:solidFill>
                  <a:srgbClr val="000000"/>
                </a:solidFill>
                <a:effectLst/>
                <a:uFillTx/>
                <a:latin typeface="Arial"/>
              </a:rPr>
              <a:t>Click to edit the outline text format</a:t>
            </a:r>
          </a:p>
          <a:p>
            <a:pPr marL="864000" lvl="1" indent="-324000">
              <a:spcBef>
                <a:spcPts val="1134"/>
              </a:spcBef>
              <a:buClr>
                <a:srgbClr val="000000"/>
              </a:buClr>
              <a:buSzPct val="75000"/>
              <a:buFont typeface="Symbol" charset="2"/>
              <a:buChar char=""/>
            </a:pPr>
            <a:r>
              <a:rPr lang="en-US" sz="1400" b="0" u="none" strike="noStrike">
                <a:solidFill>
                  <a:srgbClr val="000000"/>
                </a:solidFill>
                <a:effectLst/>
                <a:uFillTx/>
                <a:latin typeface="Arial"/>
              </a:rPr>
              <a:t>Second Outline Level</a:t>
            </a:r>
          </a:p>
          <a:p>
            <a:pPr marL="1296000" lvl="2" indent="-288000">
              <a:spcBef>
                <a:spcPts val="850"/>
              </a:spcBef>
              <a:buClr>
                <a:srgbClr val="000000"/>
              </a:buClr>
              <a:buSzPct val="45000"/>
              <a:buFont typeface="Wingdings" charset="2"/>
              <a:buChar char=""/>
            </a:pPr>
            <a:r>
              <a:rPr lang="en-US" sz="1400" b="0" u="none" strike="noStrike">
                <a:solidFill>
                  <a:srgbClr val="000000"/>
                </a:solidFill>
                <a:effectLst/>
                <a:uFillTx/>
                <a:latin typeface="Arial"/>
              </a:rPr>
              <a:t>Third Outline Level</a:t>
            </a:r>
          </a:p>
          <a:p>
            <a:pPr marL="1728000" lvl="3" indent="-216000">
              <a:spcBef>
                <a:spcPts val="567"/>
              </a:spcBef>
              <a:buClr>
                <a:srgbClr val="000000"/>
              </a:buClr>
              <a:buSzPct val="75000"/>
              <a:buFont typeface="Symbol" charset="2"/>
              <a:buChar char=""/>
            </a:pPr>
            <a:r>
              <a:rPr lang="en-US" sz="1400" b="0" u="none" strike="noStrike">
                <a:solidFill>
                  <a:srgbClr val="000000"/>
                </a:solidFill>
                <a:effectLst/>
                <a:uFillTx/>
                <a:latin typeface="Arial"/>
              </a:rPr>
              <a:t>Fourth Outline Level</a:t>
            </a:r>
          </a:p>
          <a:p>
            <a:pPr marL="2160000" lvl="4" indent="-216000">
              <a:spcBef>
                <a:spcPts val="283"/>
              </a:spcBef>
              <a:buClr>
                <a:srgbClr val="000000"/>
              </a:buClr>
              <a:buSzPct val="45000"/>
              <a:buFont typeface="Wingdings" charset="2"/>
              <a:buChar char=""/>
            </a:pPr>
            <a:r>
              <a:rPr lang="en-US" sz="1400" b="0" u="none" strike="noStrike">
                <a:solidFill>
                  <a:srgbClr val="000000"/>
                </a:solidFill>
                <a:effectLst/>
                <a:uFillTx/>
                <a:latin typeface="Arial"/>
              </a:rPr>
              <a:t>Fifth Outline Level</a:t>
            </a:r>
          </a:p>
          <a:p>
            <a:pPr marL="2592000" lvl="5" indent="-216000">
              <a:spcBef>
                <a:spcPts val="283"/>
              </a:spcBef>
              <a:buClr>
                <a:srgbClr val="000000"/>
              </a:buClr>
              <a:buSzPct val="45000"/>
              <a:buFont typeface="Wingdings" charset="2"/>
              <a:buChar char=""/>
            </a:pPr>
            <a:r>
              <a:rPr lang="en-US" sz="1400" b="0" u="none" strike="noStrike">
                <a:solidFill>
                  <a:srgbClr val="000000"/>
                </a:solidFill>
                <a:effectLst/>
                <a:uFillTx/>
                <a:latin typeface="Arial"/>
              </a:rPr>
              <a:t>Sixth Outline Level</a:t>
            </a:r>
          </a:p>
          <a:p>
            <a:pPr marL="3024000" lvl="6" indent="-216000">
              <a:spcBef>
                <a:spcPts val="283"/>
              </a:spcBef>
              <a:buClr>
                <a:srgbClr val="000000"/>
              </a:buClr>
              <a:buSzPct val="45000"/>
              <a:buFont typeface="Wingdings" charset="2"/>
              <a:buChar char=""/>
            </a:pPr>
            <a:r>
              <a:rPr lang="en-US" sz="1400" b="0" u="none" strike="noStrike">
                <a:solidFill>
                  <a:srgbClr val="000000"/>
                </a:solidFill>
                <a:effectLst/>
                <a:uFillTx/>
                <a:latin typeface="Arial"/>
              </a:rPr>
              <a:t>Seventh Outline Level</a:t>
            </a:r>
          </a:p>
        </p:txBody>
      </p:sp>
      <p:sp>
        <p:nvSpPr>
          <p:cNvPr id="20" name="PlaceHolder 3"/>
          <p:cNvSpPr>
            <a:spLocks noGrp="1"/>
          </p:cNvSpPr>
          <p:nvPr>
            <p:ph type="body"/>
          </p:nvPr>
        </p:nvSpPr>
        <p:spPr>
          <a:xfrm>
            <a:off x="4832280" y="1152360"/>
            <a:ext cx="3999600" cy="3416040"/>
          </a:xfrm>
          <a:prstGeom prst="rect">
            <a:avLst/>
          </a:prstGeom>
          <a:noFill/>
          <a:ln w="0">
            <a:noFill/>
          </a:ln>
        </p:spPr>
        <p:txBody>
          <a:bodyPr lIns="91440" tIns="91440" rIns="91440" bIns="91440" anchor="t">
            <a:normAutofit/>
          </a:bodyPr>
          <a:lstStyle/>
          <a:p>
            <a:pPr marL="432000" indent="-324000">
              <a:spcBef>
                <a:spcPts val="1417"/>
              </a:spcBef>
              <a:buClr>
                <a:srgbClr val="000000"/>
              </a:buClr>
              <a:buSzPct val="45000"/>
              <a:buFont typeface="Wingdings" charset="2"/>
              <a:buChar char=""/>
            </a:pPr>
            <a:r>
              <a:rPr lang="en-US" sz="1400" b="0" u="none" strike="noStrike">
                <a:solidFill>
                  <a:srgbClr val="000000"/>
                </a:solidFill>
                <a:effectLst/>
                <a:uFillTx/>
                <a:latin typeface="Arial"/>
              </a:rPr>
              <a:t>Click to edit the outline text format</a:t>
            </a:r>
          </a:p>
          <a:p>
            <a:pPr marL="864000" lvl="1" indent="-324000">
              <a:spcBef>
                <a:spcPts val="1134"/>
              </a:spcBef>
              <a:buClr>
                <a:srgbClr val="000000"/>
              </a:buClr>
              <a:buSzPct val="75000"/>
              <a:buFont typeface="Symbol" charset="2"/>
              <a:buChar char=""/>
            </a:pPr>
            <a:r>
              <a:rPr lang="en-US" sz="1400" b="0" u="none" strike="noStrike">
                <a:solidFill>
                  <a:srgbClr val="000000"/>
                </a:solidFill>
                <a:effectLst/>
                <a:uFillTx/>
                <a:latin typeface="Arial"/>
              </a:rPr>
              <a:t>Second Outline Level</a:t>
            </a:r>
          </a:p>
          <a:p>
            <a:pPr marL="1296000" lvl="2" indent="-288000">
              <a:spcBef>
                <a:spcPts val="850"/>
              </a:spcBef>
              <a:buClr>
                <a:srgbClr val="000000"/>
              </a:buClr>
              <a:buSzPct val="45000"/>
              <a:buFont typeface="Wingdings" charset="2"/>
              <a:buChar char=""/>
            </a:pPr>
            <a:r>
              <a:rPr lang="en-US" sz="1400" b="0" u="none" strike="noStrike">
                <a:solidFill>
                  <a:srgbClr val="000000"/>
                </a:solidFill>
                <a:effectLst/>
                <a:uFillTx/>
                <a:latin typeface="Arial"/>
              </a:rPr>
              <a:t>Third Outline Level</a:t>
            </a:r>
          </a:p>
          <a:p>
            <a:pPr marL="1728000" lvl="3" indent="-216000">
              <a:spcBef>
                <a:spcPts val="567"/>
              </a:spcBef>
              <a:buClr>
                <a:srgbClr val="000000"/>
              </a:buClr>
              <a:buSzPct val="75000"/>
              <a:buFont typeface="Symbol" charset="2"/>
              <a:buChar char=""/>
            </a:pPr>
            <a:r>
              <a:rPr lang="en-US" sz="1400" b="0" u="none" strike="noStrike">
                <a:solidFill>
                  <a:srgbClr val="000000"/>
                </a:solidFill>
                <a:effectLst/>
                <a:uFillTx/>
                <a:latin typeface="Arial"/>
              </a:rPr>
              <a:t>Fourth Outline Level</a:t>
            </a:r>
          </a:p>
          <a:p>
            <a:pPr marL="2160000" lvl="4" indent="-216000">
              <a:spcBef>
                <a:spcPts val="283"/>
              </a:spcBef>
              <a:buClr>
                <a:srgbClr val="000000"/>
              </a:buClr>
              <a:buSzPct val="45000"/>
              <a:buFont typeface="Wingdings" charset="2"/>
              <a:buChar char=""/>
            </a:pPr>
            <a:r>
              <a:rPr lang="en-US" sz="1400" b="0" u="none" strike="noStrike">
                <a:solidFill>
                  <a:srgbClr val="000000"/>
                </a:solidFill>
                <a:effectLst/>
                <a:uFillTx/>
                <a:latin typeface="Arial"/>
              </a:rPr>
              <a:t>Fifth Outline Level</a:t>
            </a:r>
          </a:p>
          <a:p>
            <a:pPr marL="2592000" lvl="5" indent="-216000">
              <a:spcBef>
                <a:spcPts val="283"/>
              </a:spcBef>
              <a:buClr>
                <a:srgbClr val="000000"/>
              </a:buClr>
              <a:buSzPct val="45000"/>
              <a:buFont typeface="Wingdings" charset="2"/>
              <a:buChar char=""/>
            </a:pPr>
            <a:r>
              <a:rPr lang="en-US" sz="1400" b="0" u="none" strike="noStrike">
                <a:solidFill>
                  <a:srgbClr val="000000"/>
                </a:solidFill>
                <a:effectLst/>
                <a:uFillTx/>
                <a:latin typeface="Arial"/>
              </a:rPr>
              <a:t>Sixth Outline Level</a:t>
            </a:r>
          </a:p>
          <a:p>
            <a:pPr marL="3024000" lvl="6" indent="-216000">
              <a:spcBef>
                <a:spcPts val="283"/>
              </a:spcBef>
              <a:buClr>
                <a:srgbClr val="000000"/>
              </a:buClr>
              <a:buSzPct val="45000"/>
              <a:buFont typeface="Wingdings" charset="2"/>
              <a:buChar char=""/>
            </a:pPr>
            <a:r>
              <a:rPr lang="en-US" sz="1400" b="0" u="none" strike="noStrike">
                <a:solidFill>
                  <a:srgbClr val="000000"/>
                </a:solidFill>
                <a:effectLst/>
                <a:uFillTx/>
                <a:latin typeface="Arial"/>
              </a:rPr>
              <a:t>Seventh Outline Level</a:t>
            </a:r>
          </a:p>
        </p:txBody>
      </p:sp>
      <p:sp>
        <p:nvSpPr>
          <p:cNvPr id="21" name="PlaceHolder 4"/>
          <p:cNvSpPr>
            <a:spLocks noGrp="1"/>
          </p:cNvSpPr>
          <p:nvPr>
            <p:ph type="sldNum" idx="4"/>
          </p:nvPr>
        </p:nvSpPr>
        <p:spPr>
          <a:xfrm>
            <a:off x="457200" y="4818600"/>
            <a:ext cx="1329120" cy="230400"/>
          </a:xfrm>
          <a:prstGeom prst="rect">
            <a:avLst/>
          </a:prstGeom>
          <a:noFill/>
          <a:ln w="0">
            <a:noFill/>
          </a:ln>
        </p:spPr>
        <p:txBody>
          <a:bodyPr lIns="0" tIns="0" rIns="0" bIns="0" anchor="b">
            <a:noAutofit/>
          </a:bodyPr>
          <a:lstStyle>
            <a:lvl1pPr indent="0">
              <a:lnSpc>
                <a:spcPct val="100000"/>
              </a:lnSpc>
              <a:buNone/>
              <a:tabLst>
                <a:tab pos="0" algn="l"/>
              </a:tabLst>
              <a:defRPr lang="en" sz="1000" b="0" u="none" strike="noStrike">
                <a:solidFill>
                  <a:srgbClr val="F36A21"/>
                </a:solidFill>
                <a:effectLst/>
                <a:uFillTx/>
                <a:latin typeface="Raleway SemiBold"/>
                <a:ea typeface="Raleway SemiBold"/>
              </a:defRPr>
            </a:lvl1pPr>
          </a:lstStyle>
          <a:p>
            <a:pPr indent="0">
              <a:lnSpc>
                <a:spcPct val="100000"/>
              </a:lnSpc>
              <a:buNone/>
              <a:tabLst>
                <a:tab pos="0" algn="l"/>
              </a:tabLst>
            </a:pPr>
            <a:fld id="{036A08AE-95AE-44F4-A013-4ADC02F44107}" type="slidenum">
              <a:rPr lang="en" sz="1000" b="0" u="none" strike="noStrike">
                <a:solidFill>
                  <a:srgbClr val="F36A21"/>
                </a:solidFill>
                <a:effectLst/>
                <a:uFillTx/>
                <a:latin typeface="Raleway SemiBold"/>
                <a:ea typeface="Raleway SemiBold"/>
              </a:rPr>
              <a:t>‹#›</a:t>
            </a:fld>
            <a:endParaRPr lang="en-US" sz="1000" b="0" u="none" strike="noStrike">
              <a:solidFill>
                <a:srgbClr val="000000"/>
              </a:solidFill>
              <a:effectLst/>
              <a:uFillTx/>
              <a:latin typeface="Times New Roman"/>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_ONLY">
    <p:bg>
      <p:bgPr>
        <a:solidFill>
          <a:schemeClr val="lt1"/>
        </a:solidFill>
        <a:effectLst/>
      </p:bgPr>
    </p:bg>
    <p:spTree>
      <p:nvGrpSpPr>
        <p:cNvPr id="1" name=""/>
        <p:cNvGrpSpPr/>
        <p:nvPr/>
      </p:nvGrpSpPr>
      <p:grpSpPr>
        <a:xfrm>
          <a:off x="0" y="0"/>
          <a:ext cx="0" cy="0"/>
          <a:chOff x="0" y="0"/>
          <a:chExt cx="0" cy="0"/>
        </a:xfrm>
      </p:grpSpPr>
      <p:sp>
        <p:nvSpPr>
          <p:cNvPr id="22" name="Google Shape;8;p1"/>
          <p:cNvSpPr/>
          <p:nvPr/>
        </p:nvSpPr>
        <p:spPr>
          <a:xfrm>
            <a:off x="457200" y="4816440"/>
            <a:ext cx="1037520" cy="230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b">
            <a:noAutofit/>
          </a:bodyPr>
          <a:lstStyle/>
          <a:p>
            <a:pPr>
              <a:lnSpc>
                <a:spcPct val="100000"/>
              </a:lnSpc>
              <a:tabLst>
                <a:tab pos="0" algn="l"/>
              </a:tabLst>
            </a:pPr>
            <a:endParaRPr lang="en-US" sz="1400" b="0" u="none" strike="noStrike">
              <a:solidFill>
                <a:srgbClr val="000000"/>
              </a:solidFill>
              <a:effectLst/>
              <a:uFillTx/>
              <a:latin typeface="Arial"/>
            </a:endParaRPr>
          </a:p>
        </p:txBody>
      </p:sp>
      <p:sp>
        <p:nvSpPr>
          <p:cNvPr id="23" name="PlaceHolder 1"/>
          <p:cNvSpPr>
            <a:spLocks noGrp="1"/>
          </p:cNvSpPr>
          <p:nvPr>
            <p:ph type="title"/>
          </p:nvPr>
        </p:nvSpPr>
        <p:spPr>
          <a:xfrm>
            <a:off x="311760" y="444960"/>
            <a:ext cx="8520120" cy="572400"/>
          </a:xfrm>
          <a:prstGeom prst="rect">
            <a:avLst/>
          </a:prstGeom>
          <a:noFill/>
          <a:ln w="0">
            <a:noFill/>
          </a:ln>
        </p:spPr>
        <p:txBody>
          <a:bodyPr lIns="91440" tIns="91440" rIns="91440" bIns="91440" anchor="t">
            <a:normAutofit lnSpcReduction="9999"/>
          </a:bodyPr>
          <a:lstStyle/>
          <a:p>
            <a:pPr indent="0">
              <a:buNone/>
            </a:pPr>
            <a:r>
              <a:rPr lang="en-US" sz="2800" b="0" u="none" strike="noStrike">
                <a:solidFill>
                  <a:srgbClr val="000000"/>
                </a:solidFill>
                <a:effectLst/>
                <a:uFillTx/>
                <a:latin typeface="Arial"/>
              </a:rPr>
              <a:t>Click to edit the title text format</a:t>
            </a:r>
          </a:p>
        </p:txBody>
      </p:sp>
      <p:sp>
        <p:nvSpPr>
          <p:cNvPr id="24" name="PlaceHolder 2"/>
          <p:cNvSpPr>
            <a:spLocks noGrp="1"/>
          </p:cNvSpPr>
          <p:nvPr>
            <p:ph type="sldNum" idx="5"/>
          </p:nvPr>
        </p:nvSpPr>
        <p:spPr>
          <a:xfrm>
            <a:off x="457200" y="4818600"/>
            <a:ext cx="1329120" cy="230400"/>
          </a:xfrm>
          <a:prstGeom prst="rect">
            <a:avLst/>
          </a:prstGeom>
          <a:noFill/>
          <a:ln w="0">
            <a:noFill/>
          </a:ln>
        </p:spPr>
        <p:txBody>
          <a:bodyPr lIns="0" tIns="0" rIns="0" bIns="0" anchor="b">
            <a:noAutofit/>
          </a:bodyPr>
          <a:lstStyle>
            <a:lvl1pPr indent="0">
              <a:lnSpc>
                <a:spcPct val="100000"/>
              </a:lnSpc>
              <a:buNone/>
              <a:tabLst>
                <a:tab pos="0" algn="l"/>
              </a:tabLst>
              <a:defRPr lang="en" sz="1000" b="0" u="none" strike="noStrike">
                <a:solidFill>
                  <a:srgbClr val="F36A21"/>
                </a:solidFill>
                <a:effectLst/>
                <a:uFillTx/>
                <a:latin typeface="Raleway SemiBold"/>
                <a:ea typeface="Raleway SemiBold"/>
              </a:defRPr>
            </a:lvl1pPr>
          </a:lstStyle>
          <a:p>
            <a:pPr indent="0">
              <a:lnSpc>
                <a:spcPct val="100000"/>
              </a:lnSpc>
              <a:buNone/>
              <a:tabLst>
                <a:tab pos="0" algn="l"/>
              </a:tabLst>
            </a:pPr>
            <a:fld id="{C17E6D0F-6D44-48B4-972F-9D6FE8CFB615}" type="slidenum">
              <a:rPr lang="en" sz="1000" b="0" u="none" strike="noStrike">
                <a:solidFill>
                  <a:srgbClr val="F36A21"/>
                </a:solidFill>
                <a:effectLst/>
                <a:uFillTx/>
                <a:latin typeface="Raleway SemiBold"/>
                <a:ea typeface="Raleway SemiBold"/>
              </a:rPr>
              <a:t>‹#›</a:t>
            </a:fld>
            <a:endParaRPr lang="en-US" sz="1000" b="0" u="none" strike="noStrike">
              <a:solidFill>
                <a:srgbClr val="000000"/>
              </a:solidFill>
              <a:effectLst/>
              <a:uFillTx/>
              <a:latin typeface="Times New Roman"/>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ONE_COLUMN_TEXT">
    <p:bg>
      <p:bgPr>
        <a:solidFill>
          <a:schemeClr val="lt1"/>
        </a:solidFill>
        <a:effectLst/>
      </p:bgPr>
    </p:bg>
    <p:spTree>
      <p:nvGrpSpPr>
        <p:cNvPr id="1" name=""/>
        <p:cNvGrpSpPr/>
        <p:nvPr/>
      </p:nvGrpSpPr>
      <p:grpSpPr>
        <a:xfrm>
          <a:off x="0" y="0"/>
          <a:ext cx="0" cy="0"/>
          <a:chOff x="0" y="0"/>
          <a:chExt cx="0" cy="0"/>
        </a:xfrm>
      </p:grpSpPr>
      <p:sp>
        <p:nvSpPr>
          <p:cNvPr id="25" name="Google Shape;8;p1"/>
          <p:cNvSpPr/>
          <p:nvPr/>
        </p:nvSpPr>
        <p:spPr>
          <a:xfrm>
            <a:off x="457200" y="4816440"/>
            <a:ext cx="1037520" cy="230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b">
            <a:noAutofit/>
          </a:bodyPr>
          <a:lstStyle/>
          <a:p>
            <a:pPr>
              <a:lnSpc>
                <a:spcPct val="100000"/>
              </a:lnSpc>
              <a:tabLst>
                <a:tab pos="0" algn="l"/>
              </a:tabLst>
            </a:pPr>
            <a:endParaRPr lang="en-US" sz="1400" b="0" u="none" strike="noStrike">
              <a:solidFill>
                <a:srgbClr val="000000"/>
              </a:solidFill>
              <a:effectLst/>
              <a:uFillTx/>
              <a:latin typeface="Arial"/>
            </a:endParaRPr>
          </a:p>
        </p:txBody>
      </p:sp>
      <p:sp>
        <p:nvSpPr>
          <p:cNvPr id="26" name="PlaceHolder 1"/>
          <p:cNvSpPr>
            <a:spLocks noGrp="1"/>
          </p:cNvSpPr>
          <p:nvPr>
            <p:ph type="title"/>
          </p:nvPr>
        </p:nvSpPr>
        <p:spPr>
          <a:xfrm>
            <a:off x="311760" y="555480"/>
            <a:ext cx="2807640" cy="755280"/>
          </a:xfrm>
          <a:prstGeom prst="rect">
            <a:avLst/>
          </a:prstGeom>
          <a:noFill/>
          <a:ln w="0">
            <a:noFill/>
          </a:ln>
        </p:spPr>
        <p:txBody>
          <a:bodyPr lIns="91440" tIns="91440" rIns="91440" bIns="91440" anchor="b">
            <a:normAutofit fontScale="92500" lnSpcReduction="19999"/>
          </a:bodyPr>
          <a:lstStyle/>
          <a:p>
            <a:pPr indent="0">
              <a:buNone/>
            </a:pPr>
            <a:r>
              <a:rPr lang="en-US" sz="2400" b="0" u="none" strike="noStrike">
                <a:solidFill>
                  <a:srgbClr val="000000"/>
                </a:solidFill>
                <a:effectLst/>
                <a:uFillTx/>
                <a:latin typeface="Arial"/>
              </a:rPr>
              <a:t>Click to edit the title text format</a:t>
            </a:r>
          </a:p>
        </p:txBody>
      </p:sp>
      <p:sp>
        <p:nvSpPr>
          <p:cNvPr id="27" name="PlaceHolder 2"/>
          <p:cNvSpPr>
            <a:spLocks noGrp="1"/>
          </p:cNvSpPr>
          <p:nvPr>
            <p:ph type="body"/>
          </p:nvPr>
        </p:nvSpPr>
        <p:spPr>
          <a:xfrm>
            <a:off x="311760" y="1389600"/>
            <a:ext cx="2807640" cy="3179160"/>
          </a:xfrm>
          <a:prstGeom prst="rect">
            <a:avLst/>
          </a:prstGeom>
          <a:noFill/>
          <a:ln w="0">
            <a:noFill/>
          </a:ln>
        </p:spPr>
        <p:txBody>
          <a:bodyPr lIns="91440" tIns="91440" rIns="91440" bIns="91440" anchor="t">
            <a:normAutofit fontScale="32500" lnSpcReduction="19999"/>
          </a:bodyPr>
          <a:lstStyle/>
          <a:p>
            <a:pPr marL="432000" indent="-324000">
              <a:spcBef>
                <a:spcPts val="1417"/>
              </a:spcBef>
              <a:buClr>
                <a:srgbClr val="000000"/>
              </a:buClr>
              <a:buSzPct val="45000"/>
              <a:buFont typeface="Wingdings" charset="2"/>
              <a:buChar char=""/>
            </a:pPr>
            <a:r>
              <a:rPr lang="en-US" sz="1200" b="0" u="none" strike="noStrike">
                <a:solidFill>
                  <a:srgbClr val="000000"/>
                </a:solidFill>
                <a:effectLst/>
                <a:uFillTx/>
                <a:latin typeface="Arial"/>
              </a:rPr>
              <a:t>Click to edit the outline text format</a:t>
            </a:r>
          </a:p>
          <a:p>
            <a:pPr marL="864000" lvl="1" indent="-324000">
              <a:spcBef>
                <a:spcPts val="1134"/>
              </a:spcBef>
              <a:buClr>
                <a:srgbClr val="000000"/>
              </a:buClr>
              <a:buSzPct val="75000"/>
              <a:buFont typeface="Symbol" charset="2"/>
              <a:buChar char=""/>
            </a:pPr>
            <a:r>
              <a:rPr lang="en-US" sz="1200" b="0" u="none" strike="noStrike">
                <a:solidFill>
                  <a:srgbClr val="000000"/>
                </a:solidFill>
                <a:effectLst/>
                <a:uFillTx/>
                <a:latin typeface="Arial"/>
              </a:rPr>
              <a:t>Second Outline Level</a:t>
            </a:r>
          </a:p>
          <a:p>
            <a:pPr marL="1296000" lvl="2" indent="-288000">
              <a:spcBef>
                <a:spcPts val="850"/>
              </a:spcBef>
              <a:buClr>
                <a:srgbClr val="000000"/>
              </a:buClr>
              <a:buSzPct val="45000"/>
              <a:buFont typeface="Wingdings" charset="2"/>
              <a:buChar char=""/>
            </a:pPr>
            <a:r>
              <a:rPr lang="en-US" sz="1200" b="0" u="none" strike="noStrike">
                <a:solidFill>
                  <a:srgbClr val="000000"/>
                </a:solidFill>
                <a:effectLst/>
                <a:uFillTx/>
                <a:latin typeface="Arial"/>
              </a:rPr>
              <a:t>Third Outline Level</a:t>
            </a:r>
          </a:p>
          <a:p>
            <a:pPr marL="1728000" lvl="3" indent="-216000">
              <a:spcBef>
                <a:spcPts val="567"/>
              </a:spcBef>
              <a:buClr>
                <a:srgbClr val="000000"/>
              </a:buClr>
              <a:buSzPct val="75000"/>
              <a:buFont typeface="Symbol" charset="2"/>
              <a:buChar char=""/>
            </a:pPr>
            <a:r>
              <a:rPr lang="en-US" sz="1200" b="0" u="none" strike="noStrike">
                <a:solidFill>
                  <a:srgbClr val="000000"/>
                </a:solidFill>
                <a:effectLst/>
                <a:uFillTx/>
                <a:latin typeface="Arial"/>
              </a:rPr>
              <a:t>Fourth Outline Level</a:t>
            </a:r>
          </a:p>
          <a:p>
            <a:pPr marL="2160000" lvl="4" indent="-216000">
              <a:spcBef>
                <a:spcPts val="283"/>
              </a:spcBef>
              <a:buClr>
                <a:srgbClr val="000000"/>
              </a:buClr>
              <a:buSzPct val="45000"/>
              <a:buFont typeface="Wingdings" charset="2"/>
              <a:buChar char=""/>
            </a:pPr>
            <a:r>
              <a:rPr lang="en-US" sz="1200" b="0" u="none" strike="noStrike">
                <a:solidFill>
                  <a:srgbClr val="000000"/>
                </a:solidFill>
                <a:effectLst/>
                <a:uFillTx/>
                <a:latin typeface="Arial"/>
              </a:rPr>
              <a:t>Fifth Outline Level</a:t>
            </a:r>
          </a:p>
          <a:p>
            <a:pPr marL="2592000" lvl="5" indent="-216000">
              <a:spcBef>
                <a:spcPts val="283"/>
              </a:spcBef>
              <a:buClr>
                <a:srgbClr val="000000"/>
              </a:buClr>
              <a:buSzPct val="45000"/>
              <a:buFont typeface="Wingdings" charset="2"/>
              <a:buChar char=""/>
            </a:pPr>
            <a:r>
              <a:rPr lang="en-US" sz="1200" b="0" u="none" strike="noStrike">
                <a:solidFill>
                  <a:srgbClr val="000000"/>
                </a:solidFill>
                <a:effectLst/>
                <a:uFillTx/>
                <a:latin typeface="Arial"/>
              </a:rPr>
              <a:t>Sixth Outline Level</a:t>
            </a:r>
          </a:p>
          <a:p>
            <a:pPr marL="3024000" lvl="6" indent="-216000">
              <a:spcBef>
                <a:spcPts val="283"/>
              </a:spcBef>
              <a:buClr>
                <a:srgbClr val="000000"/>
              </a:buClr>
              <a:buSzPct val="45000"/>
              <a:buFont typeface="Wingdings" charset="2"/>
              <a:buChar char=""/>
            </a:pPr>
            <a:r>
              <a:rPr lang="en-US" sz="1200" b="0" u="none" strike="noStrike">
                <a:solidFill>
                  <a:srgbClr val="000000"/>
                </a:solidFill>
                <a:effectLst/>
                <a:uFillTx/>
                <a:latin typeface="Arial"/>
              </a:rPr>
              <a:t>Seventh Outline Level</a:t>
            </a:r>
          </a:p>
        </p:txBody>
      </p:sp>
      <p:sp>
        <p:nvSpPr>
          <p:cNvPr id="28" name="PlaceHolder 3"/>
          <p:cNvSpPr>
            <a:spLocks noGrp="1"/>
          </p:cNvSpPr>
          <p:nvPr>
            <p:ph type="sldNum" idx="6"/>
          </p:nvPr>
        </p:nvSpPr>
        <p:spPr>
          <a:xfrm>
            <a:off x="457200" y="4818600"/>
            <a:ext cx="1329120" cy="230400"/>
          </a:xfrm>
          <a:prstGeom prst="rect">
            <a:avLst/>
          </a:prstGeom>
          <a:noFill/>
          <a:ln w="0">
            <a:noFill/>
          </a:ln>
        </p:spPr>
        <p:txBody>
          <a:bodyPr lIns="0" tIns="0" rIns="0" bIns="0" anchor="b">
            <a:noAutofit/>
          </a:bodyPr>
          <a:lstStyle>
            <a:lvl1pPr indent="0">
              <a:lnSpc>
                <a:spcPct val="100000"/>
              </a:lnSpc>
              <a:buNone/>
              <a:tabLst>
                <a:tab pos="0" algn="l"/>
              </a:tabLst>
              <a:defRPr lang="en" sz="1000" b="0" u="none" strike="noStrike">
                <a:solidFill>
                  <a:srgbClr val="F36A21"/>
                </a:solidFill>
                <a:effectLst/>
                <a:uFillTx/>
                <a:latin typeface="Raleway SemiBold"/>
                <a:ea typeface="Raleway SemiBold"/>
              </a:defRPr>
            </a:lvl1pPr>
          </a:lstStyle>
          <a:p>
            <a:pPr indent="0">
              <a:lnSpc>
                <a:spcPct val="100000"/>
              </a:lnSpc>
              <a:buNone/>
              <a:tabLst>
                <a:tab pos="0" algn="l"/>
              </a:tabLst>
            </a:pPr>
            <a:fld id="{0227A303-0813-4056-AED9-30103BABFD4E}" type="slidenum">
              <a:rPr lang="en" sz="1000" b="0" u="none" strike="noStrike">
                <a:solidFill>
                  <a:srgbClr val="F36A21"/>
                </a:solidFill>
                <a:effectLst/>
                <a:uFillTx/>
                <a:latin typeface="Raleway SemiBold"/>
                <a:ea typeface="Raleway SemiBold"/>
              </a:rPr>
              <a:t>‹#›</a:t>
            </a:fld>
            <a:endParaRPr lang="en-US" sz="1000" b="0" u="none" strike="noStrike">
              <a:solidFill>
                <a:srgbClr val="000000"/>
              </a:solidFill>
              <a:effectLst/>
              <a:uFillTx/>
              <a:latin typeface="Times New Roman"/>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MAIN_POINT">
    <p:bg>
      <p:bgPr>
        <a:solidFill>
          <a:schemeClr val="lt1"/>
        </a:solidFill>
        <a:effectLst/>
      </p:bgPr>
    </p:bg>
    <p:spTree>
      <p:nvGrpSpPr>
        <p:cNvPr id="1" name=""/>
        <p:cNvGrpSpPr/>
        <p:nvPr/>
      </p:nvGrpSpPr>
      <p:grpSpPr>
        <a:xfrm>
          <a:off x="0" y="0"/>
          <a:ext cx="0" cy="0"/>
          <a:chOff x="0" y="0"/>
          <a:chExt cx="0" cy="0"/>
        </a:xfrm>
      </p:grpSpPr>
      <p:sp>
        <p:nvSpPr>
          <p:cNvPr id="29" name="Google Shape;8;p1"/>
          <p:cNvSpPr/>
          <p:nvPr/>
        </p:nvSpPr>
        <p:spPr>
          <a:xfrm>
            <a:off x="457200" y="4816440"/>
            <a:ext cx="1037520" cy="230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b">
            <a:noAutofit/>
          </a:bodyPr>
          <a:lstStyle/>
          <a:p>
            <a:pPr>
              <a:lnSpc>
                <a:spcPct val="100000"/>
              </a:lnSpc>
              <a:tabLst>
                <a:tab pos="0" algn="l"/>
              </a:tabLst>
            </a:pPr>
            <a:endParaRPr lang="en-US" sz="1400" b="0" u="none" strike="noStrike">
              <a:solidFill>
                <a:srgbClr val="000000"/>
              </a:solidFill>
              <a:effectLst/>
              <a:uFillTx/>
              <a:latin typeface="Arial"/>
            </a:endParaRPr>
          </a:p>
        </p:txBody>
      </p:sp>
      <p:sp>
        <p:nvSpPr>
          <p:cNvPr id="30" name="PlaceHolder 1"/>
          <p:cNvSpPr>
            <a:spLocks noGrp="1"/>
          </p:cNvSpPr>
          <p:nvPr>
            <p:ph type="title"/>
          </p:nvPr>
        </p:nvSpPr>
        <p:spPr>
          <a:xfrm>
            <a:off x="490320" y="450000"/>
            <a:ext cx="6367320" cy="4090320"/>
          </a:xfrm>
          <a:prstGeom prst="rect">
            <a:avLst/>
          </a:prstGeom>
          <a:noFill/>
          <a:ln w="0">
            <a:noFill/>
          </a:ln>
        </p:spPr>
        <p:txBody>
          <a:bodyPr lIns="91440" tIns="91440" rIns="91440" bIns="91440" anchor="ctr">
            <a:normAutofit/>
          </a:bodyPr>
          <a:lstStyle/>
          <a:p>
            <a:pPr indent="0">
              <a:buNone/>
            </a:pPr>
            <a:r>
              <a:rPr lang="en-US" sz="4800" b="0" u="none" strike="noStrike">
                <a:solidFill>
                  <a:srgbClr val="000000"/>
                </a:solidFill>
                <a:effectLst/>
                <a:uFillTx/>
                <a:latin typeface="Arial"/>
              </a:rPr>
              <a:t>Click to edit the title text format</a:t>
            </a:r>
          </a:p>
        </p:txBody>
      </p:sp>
      <p:sp>
        <p:nvSpPr>
          <p:cNvPr id="31" name="PlaceHolder 2"/>
          <p:cNvSpPr>
            <a:spLocks noGrp="1"/>
          </p:cNvSpPr>
          <p:nvPr>
            <p:ph type="sldNum" idx="7"/>
          </p:nvPr>
        </p:nvSpPr>
        <p:spPr>
          <a:xfrm>
            <a:off x="457200" y="4818600"/>
            <a:ext cx="1329120" cy="230400"/>
          </a:xfrm>
          <a:prstGeom prst="rect">
            <a:avLst/>
          </a:prstGeom>
          <a:noFill/>
          <a:ln w="0">
            <a:noFill/>
          </a:ln>
        </p:spPr>
        <p:txBody>
          <a:bodyPr lIns="0" tIns="0" rIns="0" bIns="0" anchor="b">
            <a:noAutofit/>
          </a:bodyPr>
          <a:lstStyle>
            <a:lvl1pPr indent="0">
              <a:lnSpc>
                <a:spcPct val="100000"/>
              </a:lnSpc>
              <a:buNone/>
              <a:tabLst>
                <a:tab pos="0" algn="l"/>
              </a:tabLst>
              <a:defRPr lang="en" sz="1000" b="0" u="none" strike="noStrike">
                <a:solidFill>
                  <a:srgbClr val="F36A21"/>
                </a:solidFill>
                <a:effectLst/>
                <a:uFillTx/>
                <a:latin typeface="Raleway SemiBold"/>
                <a:ea typeface="Raleway SemiBold"/>
              </a:defRPr>
            </a:lvl1pPr>
          </a:lstStyle>
          <a:p>
            <a:pPr indent="0">
              <a:lnSpc>
                <a:spcPct val="100000"/>
              </a:lnSpc>
              <a:buNone/>
              <a:tabLst>
                <a:tab pos="0" algn="l"/>
              </a:tabLst>
            </a:pPr>
            <a:fld id="{29F866C0-2CE2-4A75-AF7E-5F98A916C8D2}" type="slidenum">
              <a:rPr lang="en" sz="1000" b="0" u="none" strike="noStrike">
                <a:solidFill>
                  <a:srgbClr val="F36A21"/>
                </a:solidFill>
                <a:effectLst/>
                <a:uFillTx/>
                <a:latin typeface="Raleway SemiBold"/>
                <a:ea typeface="Raleway SemiBold"/>
              </a:rPr>
              <a:t>‹#›</a:t>
            </a:fld>
            <a:endParaRPr lang="en-US" sz="1000" b="0" u="none" strike="noStrike">
              <a:solidFill>
                <a:srgbClr val="000000"/>
              </a:solidFill>
              <a:effectLst/>
              <a:uFillTx/>
              <a:latin typeface="Times New Roman"/>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2.png"/><Relationship Id="rId1" Type="http://schemas.openxmlformats.org/officeDocument/2006/relationships/slideLayout" Target="../slideLayouts/slideLayout3.xml"/><Relationship Id="rId4" Type="http://schemas.openxmlformats.org/officeDocument/2006/relationships/hyperlink" Target="https://ocvote.maps.arcgis.com/apps/webappviewer/index.html?id=3233540be31b4dd4bb6b114317d7ead4"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211oc.org/" TargetMode="External"/><Relationship Id="rId1" Type="http://schemas.openxmlformats.org/officeDocument/2006/relationships/slideLayout" Target="../slideLayouts/slideLayout3.xml"/><Relationship Id="rId5" Type="http://schemas.openxmlformats.org/officeDocument/2006/relationships/image" Target="../media/image24.png"/><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ochungeralliance.org/" TargetMode="External"/><Relationship Id="rId1" Type="http://schemas.openxmlformats.org/officeDocument/2006/relationships/slideLayout" Target="../slideLayouts/slideLayout3.xml"/><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stephanie@aboundfoodcare.org" TargetMode="External"/><Relationship Id="rId1" Type="http://schemas.openxmlformats.org/officeDocument/2006/relationships/slideLayout" Target="../slideLayouts/slideLayout1.xml"/><Relationship Id="rId5" Type="http://schemas.openxmlformats.org/officeDocument/2006/relationships/image" Target="../media/image27.png"/><Relationship Id="rId4" Type="http://schemas.openxmlformats.org/officeDocument/2006/relationships/image" Target="../media/image26.jpe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stephanie@aboundfoodcare.org" TargetMode="External"/><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jpe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oleObject" Target="file:///C:\Users\steph\OneDrive%20-%20Abound%20Food%20Care\Desktop\November%2012%20PPT\Policy%20Change%20Timeline%2011.10.2025.pdf" TargetMode="Externa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8FBF2"/>
        </a:solidFill>
        <a:effectLst/>
      </p:bgPr>
    </p:bg>
    <p:spTree>
      <p:nvGrpSpPr>
        <p:cNvPr id="1" name=""/>
        <p:cNvGrpSpPr/>
        <p:nvPr/>
      </p:nvGrpSpPr>
      <p:grpSpPr>
        <a:xfrm>
          <a:off x="0" y="0"/>
          <a:ext cx="0" cy="0"/>
          <a:chOff x="0" y="0"/>
          <a:chExt cx="0" cy="0"/>
        </a:xfrm>
      </p:grpSpPr>
      <p:sp>
        <p:nvSpPr>
          <p:cNvPr id="41" name="Google Shape;54;p13"/>
          <p:cNvSpPr/>
          <p:nvPr/>
        </p:nvSpPr>
        <p:spPr>
          <a:xfrm>
            <a:off x="-585430" y="975360"/>
            <a:ext cx="10599120" cy="3648502"/>
          </a:xfrm>
          <a:prstGeom prst="rect">
            <a:avLst/>
          </a:prstGeom>
          <a:solidFill>
            <a:srgbClr val="55213C"/>
          </a:solidFill>
          <a:ln w="9525">
            <a:solidFill>
              <a:srgbClr val="55213C"/>
            </a:solidFill>
            <a:round/>
          </a:ln>
        </p:spPr>
        <p:style>
          <a:lnRef idx="0">
            <a:scrgbClr r="0" g="0" b="0"/>
          </a:lnRef>
          <a:fillRef idx="0">
            <a:scrgbClr r="0" g="0" b="0"/>
          </a:fillRef>
          <a:effectRef idx="0">
            <a:scrgbClr r="0" g="0" b="0"/>
          </a:effectRef>
          <a:fontRef idx="minor"/>
        </p:style>
        <p:txBody>
          <a:bodyPr tIns="91440" bIns="91440" anchor="ctr">
            <a:noAutofit/>
          </a:bodyPr>
          <a:lstStyle/>
          <a:p>
            <a:pPr algn="ctr">
              <a:lnSpc>
                <a:spcPct val="100000"/>
              </a:lnSpc>
              <a:tabLst>
                <a:tab pos="0" algn="l"/>
              </a:tabLst>
            </a:pPr>
            <a:endParaRPr lang="en-US" sz="1400" b="0" u="none" strike="noStrike" dirty="0">
              <a:solidFill>
                <a:srgbClr val="FFFFFF"/>
              </a:solidFill>
              <a:effectLst/>
              <a:uFillTx/>
              <a:latin typeface="Arial"/>
            </a:endParaRPr>
          </a:p>
        </p:txBody>
      </p:sp>
      <p:sp>
        <p:nvSpPr>
          <p:cNvPr id="42" name="PlaceHolder 1"/>
          <p:cNvSpPr>
            <a:spLocks noGrp="1"/>
          </p:cNvSpPr>
          <p:nvPr>
            <p:ph type="title"/>
          </p:nvPr>
        </p:nvSpPr>
        <p:spPr>
          <a:xfrm>
            <a:off x="340740" y="-237842"/>
            <a:ext cx="8462520" cy="1059120"/>
          </a:xfrm>
          <a:prstGeom prst="rect">
            <a:avLst/>
          </a:prstGeom>
          <a:noFill/>
          <a:ln w="0">
            <a:noFill/>
          </a:ln>
        </p:spPr>
        <p:txBody>
          <a:bodyPr lIns="0" tIns="0" rIns="0" bIns="0" anchor="b">
            <a:noAutofit/>
          </a:bodyPr>
          <a:lstStyle/>
          <a:p>
            <a:pPr indent="0">
              <a:lnSpc>
                <a:spcPct val="100000"/>
              </a:lnSpc>
              <a:buNone/>
              <a:tabLst>
                <a:tab pos="0" algn="l"/>
              </a:tabLst>
            </a:pPr>
            <a:r>
              <a:rPr lang="en" sz="4000" u="none" strike="noStrike" dirty="0">
                <a:solidFill>
                  <a:srgbClr val="F36A21"/>
                </a:solidFill>
                <a:effectLst/>
                <a:uFillTx/>
                <a:latin typeface="Raleway SemiBold"/>
                <a:ea typeface="Raleway SemiBold"/>
              </a:rPr>
              <a:t>WELCOME</a:t>
            </a:r>
            <a:endParaRPr lang="en-US" sz="4000" u="none" strike="noStrike" dirty="0">
              <a:solidFill>
                <a:srgbClr val="000000"/>
              </a:solidFill>
              <a:effectLst/>
              <a:uFillTx/>
              <a:latin typeface="Arial"/>
            </a:endParaRPr>
          </a:p>
        </p:txBody>
      </p:sp>
      <p:sp>
        <p:nvSpPr>
          <p:cNvPr id="43" name="Google Shape;56;p13"/>
          <p:cNvSpPr/>
          <p:nvPr/>
        </p:nvSpPr>
        <p:spPr>
          <a:xfrm>
            <a:off x="425040" y="1245000"/>
            <a:ext cx="8340120" cy="5518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b">
            <a:noAutofit/>
          </a:bodyPr>
          <a:lstStyle/>
          <a:p>
            <a:pPr algn="ctr">
              <a:lnSpc>
                <a:spcPct val="100000"/>
              </a:lnSpc>
              <a:tabLst>
                <a:tab pos="0" algn="l"/>
              </a:tabLst>
            </a:pPr>
            <a:r>
              <a:rPr lang="en" sz="2000" dirty="0">
                <a:solidFill>
                  <a:srgbClr val="F36A21"/>
                </a:solidFill>
                <a:latin typeface="Raleway Medium"/>
                <a:ea typeface="Raleway Medium"/>
              </a:rPr>
              <a:t>OC HUNGER ALLIANCE </a:t>
            </a:r>
          </a:p>
          <a:p>
            <a:pPr algn="ctr">
              <a:lnSpc>
                <a:spcPct val="100000"/>
              </a:lnSpc>
              <a:tabLst>
                <a:tab pos="0" algn="l"/>
              </a:tabLst>
            </a:pPr>
            <a:r>
              <a:rPr lang="en" sz="2000" b="0" u="none" strike="noStrike" dirty="0">
                <a:solidFill>
                  <a:srgbClr val="F36A21"/>
                </a:solidFill>
                <a:effectLst/>
                <a:uFillTx/>
                <a:latin typeface="Raleway Medium"/>
                <a:ea typeface="Raleway Medium"/>
              </a:rPr>
              <a:t>COMMUNITY CONVENING ON THE LOCAL IMPACTS OF HR1</a:t>
            </a:r>
            <a:endParaRPr lang="en-US" sz="2000" b="0" u="none" strike="noStrike" dirty="0">
              <a:solidFill>
                <a:srgbClr val="000000"/>
              </a:solidFill>
              <a:effectLst/>
              <a:uFillTx/>
              <a:latin typeface="Arial"/>
            </a:endParaRPr>
          </a:p>
        </p:txBody>
      </p:sp>
      <p:pic>
        <p:nvPicPr>
          <p:cNvPr id="40" name="Google Shape;53;p13"/>
          <p:cNvPicPr/>
          <p:nvPr/>
        </p:nvPicPr>
        <p:blipFill>
          <a:blip r:embed="rId2"/>
          <a:stretch/>
        </p:blipFill>
        <p:spPr>
          <a:xfrm>
            <a:off x="6760159" y="37966"/>
            <a:ext cx="1928801" cy="895078"/>
          </a:xfrm>
          <a:prstGeom prst="rect">
            <a:avLst/>
          </a:prstGeom>
          <a:noFill/>
          <a:ln w="0">
            <a:noFill/>
          </a:ln>
        </p:spPr>
      </p:pic>
      <p:pic>
        <p:nvPicPr>
          <p:cNvPr id="7" name="Picture 6" descr="A person smiling at the camera&#10;&#10;AI-generated content may be incorrect.">
            <a:extLst>
              <a:ext uri="{FF2B5EF4-FFF2-40B4-BE49-F238E27FC236}">
                <a16:creationId xmlns:a16="http://schemas.microsoft.com/office/drawing/2014/main" id="{527A2671-A176-E9C7-83DD-B17E4702B4E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980" b="31353"/>
          <a:stretch>
            <a:fillRect/>
          </a:stretch>
        </p:blipFill>
        <p:spPr>
          <a:xfrm>
            <a:off x="1530746" y="1976651"/>
            <a:ext cx="1645920" cy="1645920"/>
          </a:xfrm>
          <a:prstGeom prst="ellipse">
            <a:avLst/>
          </a:prstGeom>
          <a:effectLst/>
        </p:spPr>
      </p:pic>
      <p:pic>
        <p:nvPicPr>
          <p:cNvPr id="9" name="Picture 8" descr="A person in a suit and tie&#10;&#10;AI-generated content may be incorrect.">
            <a:extLst>
              <a:ext uri="{FF2B5EF4-FFF2-40B4-BE49-F238E27FC236}">
                <a16:creationId xmlns:a16="http://schemas.microsoft.com/office/drawing/2014/main" id="{AF19BF6E-64DB-281B-7C58-1D86AA70381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03" b="20252"/>
          <a:stretch>
            <a:fillRect/>
          </a:stretch>
        </p:blipFill>
        <p:spPr>
          <a:xfrm>
            <a:off x="3646170" y="1984740"/>
            <a:ext cx="1645920" cy="1645920"/>
          </a:xfrm>
          <a:prstGeom prst="ellipse">
            <a:avLst/>
          </a:prstGeom>
          <a:effectLst/>
        </p:spPr>
      </p:pic>
      <p:pic>
        <p:nvPicPr>
          <p:cNvPr id="11" name="Picture 10" descr="A person wearing a suit and tie&#10;&#10;AI-generated content may be incorrect.">
            <a:extLst>
              <a:ext uri="{FF2B5EF4-FFF2-40B4-BE49-F238E27FC236}">
                <a16:creationId xmlns:a16="http://schemas.microsoft.com/office/drawing/2014/main" id="{13AD7F0D-F6EA-2158-9D99-7CB4E68D1E3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26" t="1260" r="-526" b="32074"/>
          <a:stretch>
            <a:fillRect/>
          </a:stretch>
        </p:blipFill>
        <p:spPr>
          <a:xfrm>
            <a:off x="5772218" y="1984740"/>
            <a:ext cx="1645920" cy="1645920"/>
          </a:xfrm>
          <a:prstGeom prst="ellipse">
            <a:avLst/>
          </a:prstGeom>
          <a:effectLst/>
        </p:spPr>
      </p:pic>
      <p:sp>
        <p:nvSpPr>
          <p:cNvPr id="12" name="TextBox 11">
            <a:extLst>
              <a:ext uri="{FF2B5EF4-FFF2-40B4-BE49-F238E27FC236}">
                <a16:creationId xmlns:a16="http://schemas.microsoft.com/office/drawing/2014/main" id="{BCA86EAD-7BBA-F1D0-2581-8428193D8459}"/>
              </a:ext>
            </a:extLst>
          </p:cNvPr>
          <p:cNvSpPr txBox="1"/>
          <p:nvPr/>
        </p:nvSpPr>
        <p:spPr>
          <a:xfrm>
            <a:off x="1138753" y="3706665"/>
            <a:ext cx="2429906" cy="507831"/>
          </a:xfrm>
          <a:prstGeom prst="rect">
            <a:avLst/>
          </a:prstGeom>
          <a:noFill/>
        </p:spPr>
        <p:txBody>
          <a:bodyPr wrap="square" rtlCol="0">
            <a:spAutoFit/>
          </a:bodyPr>
          <a:lstStyle/>
          <a:p>
            <a:pPr algn="ctr"/>
            <a:r>
              <a:rPr lang="en-US" sz="900" b="1" dirty="0">
                <a:solidFill>
                  <a:schemeClr val="bg1"/>
                </a:solidFill>
                <a:latin typeface="Raleway Medium" pitchFamily="2" charset="0"/>
              </a:rPr>
              <a:t>Kristin Hilleman</a:t>
            </a:r>
          </a:p>
          <a:p>
            <a:pPr algn="ctr"/>
            <a:r>
              <a:rPr lang="en-US" sz="900" dirty="0">
                <a:solidFill>
                  <a:schemeClr val="bg1"/>
                </a:solidFill>
                <a:latin typeface="Raleway Medium" pitchFamily="2" charset="0"/>
              </a:rPr>
              <a:t>Director, Food and Nutrition Services Capistrano Unified School District</a:t>
            </a:r>
          </a:p>
        </p:txBody>
      </p:sp>
      <p:sp>
        <p:nvSpPr>
          <p:cNvPr id="13" name="TextBox 12">
            <a:extLst>
              <a:ext uri="{FF2B5EF4-FFF2-40B4-BE49-F238E27FC236}">
                <a16:creationId xmlns:a16="http://schemas.microsoft.com/office/drawing/2014/main" id="{7DADC1F3-A67F-409A-0EA1-89D39C7E3AAD}"/>
              </a:ext>
            </a:extLst>
          </p:cNvPr>
          <p:cNvSpPr txBox="1"/>
          <p:nvPr/>
        </p:nvSpPr>
        <p:spPr>
          <a:xfrm>
            <a:off x="3254177" y="3706666"/>
            <a:ext cx="2429906" cy="507831"/>
          </a:xfrm>
          <a:prstGeom prst="rect">
            <a:avLst/>
          </a:prstGeom>
          <a:noFill/>
        </p:spPr>
        <p:txBody>
          <a:bodyPr wrap="square" rtlCol="0">
            <a:spAutoFit/>
          </a:bodyPr>
          <a:lstStyle/>
          <a:p>
            <a:pPr algn="ctr"/>
            <a:r>
              <a:rPr lang="en-US" sz="900" b="1" dirty="0">
                <a:solidFill>
                  <a:schemeClr val="bg1"/>
                </a:solidFill>
                <a:latin typeface="Raleway Medium" pitchFamily="2" charset="0"/>
              </a:rPr>
              <a:t>Michael Hunn</a:t>
            </a:r>
          </a:p>
          <a:p>
            <a:pPr algn="ctr"/>
            <a:r>
              <a:rPr lang="en-US" sz="900" dirty="0">
                <a:solidFill>
                  <a:schemeClr val="bg1"/>
                </a:solidFill>
                <a:latin typeface="Raleway Medium" pitchFamily="2" charset="0"/>
              </a:rPr>
              <a:t>Chief Executive Officer</a:t>
            </a:r>
          </a:p>
          <a:p>
            <a:pPr algn="ctr"/>
            <a:r>
              <a:rPr lang="en-US" sz="900" dirty="0">
                <a:solidFill>
                  <a:schemeClr val="bg1"/>
                </a:solidFill>
                <a:latin typeface="Raleway Medium" pitchFamily="2" charset="0"/>
              </a:rPr>
              <a:t>CalOptima Health</a:t>
            </a:r>
          </a:p>
        </p:txBody>
      </p:sp>
      <p:sp>
        <p:nvSpPr>
          <p:cNvPr id="14" name="TextBox 13">
            <a:extLst>
              <a:ext uri="{FF2B5EF4-FFF2-40B4-BE49-F238E27FC236}">
                <a16:creationId xmlns:a16="http://schemas.microsoft.com/office/drawing/2014/main" id="{F3D5B682-5CCE-90B7-9BF5-8099BD230C49}"/>
              </a:ext>
            </a:extLst>
          </p:cNvPr>
          <p:cNvSpPr txBox="1"/>
          <p:nvPr/>
        </p:nvSpPr>
        <p:spPr>
          <a:xfrm>
            <a:off x="5369601" y="3706665"/>
            <a:ext cx="2429906" cy="507831"/>
          </a:xfrm>
          <a:prstGeom prst="rect">
            <a:avLst/>
          </a:prstGeom>
          <a:noFill/>
        </p:spPr>
        <p:txBody>
          <a:bodyPr wrap="square" rtlCol="0">
            <a:spAutoFit/>
          </a:bodyPr>
          <a:lstStyle/>
          <a:p>
            <a:pPr algn="ctr"/>
            <a:r>
              <a:rPr lang="en-US" sz="900" b="1" dirty="0">
                <a:solidFill>
                  <a:schemeClr val="bg1"/>
                </a:solidFill>
                <a:latin typeface="Raleway Medium" pitchFamily="2" charset="0"/>
              </a:rPr>
              <a:t>An Tran</a:t>
            </a:r>
          </a:p>
          <a:p>
            <a:pPr algn="ctr"/>
            <a:r>
              <a:rPr lang="en-US" sz="900" dirty="0">
                <a:solidFill>
                  <a:schemeClr val="bg1"/>
                </a:solidFill>
                <a:latin typeface="Raleway Medium" pitchFamily="2" charset="0"/>
              </a:rPr>
              <a:t>Director, Social Services Agency</a:t>
            </a:r>
          </a:p>
          <a:p>
            <a:pPr algn="ctr"/>
            <a:r>
              <a:rPr lang="en-US" sz="900" dirty="0">
                <a:solidFill>
                  <a:schemeClr val="bg1"/>
                </a:solidFill>
                <a:latin typeface="Raleway Medium" pitchFamily="2" charset="0"/>
              </a:rPr>
              <a:t>County of Orange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8FBF2"/>
        </a:solidFill>
        <a:effectLst/>
      </p:bgPr>
    </p:bg>
    <p:spTree>
      <p:nvGrpSpPr>
        <p:cNvPr id="1" name="">
          <a:extLst>
            <a:ext uri="{FF2B5EF4-FFF2-40B4-BE49-F238E27FC236}">
              <a16:creationId xmlns:a16="http://schemas.microsoft.com/office/drawing/2014/main" id="{39BD1F11-C8EE-2D18-CD23-CB53E4FFD0D9}"/>
            </a:ext>
          </a:extLst>
        </p:cNvPr>
        <p:cNvGrpSpPr/>
        <p:nvPr/>
      </p:nvGrpSpPr>
      <p:grpSpPr>
        <a:xfrm>
          <a:off x="0" y="0"/>
          <a:ext cx="0" cy="0"/>
          <a:chOff x="0" y="0"/>
          <a:chExt cx="0" cy="0"/>
        </a:xfrm>
      </p:grpSpPr>
      <p:sp>
        <p:nvSpPr>
          <p:cNvPr id="5" name="Google Shape;54;p13">
            <a:extLst>
              <a:ext uri="{FF2B5EF4-FFF2-40B4-BE49-F238E27FC236}">
                <a16:creationId xmlns:a16="http://schemas.microsoft.com/office/drawing/2014/main" id="{396579C8-EAAE-2375-BAAE-8B2017696F2B}"/>
              </a:ext>
            </a:extLst>
          </p:cNvPr>
          <p:cNvSpPr/>
          <p:nvPr/>
        </p:nvSpPr>
        <p:spPr>
          <a:xfrm>
            <a:off x="4942592" y="676503"/>
            <a:ext cx="5815070" cy="4133230"/>
          </a:xfrm>
          <a:prstGeom prst="rect">
            <a:avLst/>
          </a:prstGeom>
          <a:solidFill>
            <a:srgbClr val="55213C"/>
          </a:solidFill>
          <a:ln w="9525">
            <a:solidFill>
              <a:srgbClr val="55213C"/>
            </a:solidFill>
            <a:round/>
          </a:ln>
        </p:spPr>
        <p:style>
          <a:lnRef idx="0">
            <a:scrgbClr r="0" g="0" b="0"/>
          </a:lnRef>
          <a:fillRef idx="0">
            <a:scrgbClr r="0" g="0" b="0"/>
          </a:fillRef>
          <a:effectRef idx="0">
            <a:scrgbClr r="0" g="0" b="0"/>
          </a:effectRef>
          <a:fontRef idx="minor"/>
        </p:style>
        <p:txBody>
          <a:bodyPr tIns="91440" bIns="91440" anchor="ctr">
            <a:noAutofit/>
          </a:bodyPr>
          <a:lstStyle/>
          <a:p>
            <a:pPr algn="ctr">
              <a:lnSpc>
                <a:spcPct val="100000"/>
              </a:lnSpc>
              <a:tabLst>
                <a:tab pos="0" algn="l"/>
              </a:tabLst>
            </a:pPr>
            <a:endParaRPr lang="en-US" sz="1400" b="0" u="none" strike="noStrike" dirty="0">
              <a:solidFill>
                <a:srgbClr val="FFFFFF"/>
              </a:solidFill>
              <a:effectLst/>
              <a:uFillTx/>
              <a:latin typeface="Arial"/>
            </a:endParaRPr>
          </a:p>
        </p:txBody>
      </p:sp>
      <p:sp>
        <p:nvSpPr>
          <p:cNvPr id="14" name="TextBox 13">
            <a:extLst>
              <a:ext uri="{FF2B5EF4-FFF2-40B4-BE49-F238E27FC236}">
                <a16:creationId xmlns:a16="http://schemas.microsoft.com/office/drawing/2014/main" id="{D806648A-D757-40BA-75D3-5EBDD93FE270}"/>
              </a:ext>
            </a:extLst>
          </p:cNvPr>
          <p:cNvSpPr txBox="1"/>
          <p:nvPr/>
        </p:nvSpPr>
        <p:spPr>
          <a:xfrm>
            <a:off x="5203472" y="3420557"/>
            <a:ext cx="3485279" cy="1046440"/>
          </a:xfrm>
          <a:prstGeom prst="rect">
            <a:avLst/>
          </a:prstGeom>
          <a:noFill/>
        </p:spPr>
        <p:txBody>
          <a:bodyPr wrap="square" rtlCol="0">
            <a:spAutoFit/>
          </a:bodyPr>
          <a:lstStyle/>
          <a:p>
            <a:pPr algn="ctr"/>
            <a:r>
              <a:rPr lang="en-US" b="1" dirty="0">
                <a:solidFill>
                  <a:schemeClr val="bg1"/>
                </a:solidFill>
                <a:latin typeface="Raleway ExtraBold" pitchFamily="2" charset="0"/>
              </a:rPr>
              <a:t>Kristin L. Hilleman</a:t>
            </a:r>
          </a:p>
          <a:p>
            <a:pPr algn="ctr"/>
            <a:r>
              <a:rPr lang="en-US" sz="1600" dirty="0">
                <a:solidFill>
                  <a:schemeClr val="bg1"/>
                </a:solidFill>
                <a:latin typeface="Raleway Medium" pitchFamily="2" charset="0"/>
              </a:rPr>
              <a:t>Director</a:t>
            </a:r>
          </a:p>
          <a:p>
            <a:pPr algn="ctr"/>
            <a:r>
              <a:rPr lang="en-US" sz="1400" i="1" dirty="0">
                <a:solidFill>
                  <a:schemeClr val="bg1"/>
                </a:solidFill>
                <a:latin typeface="Raleway SemiBold" pitchFamily="2" charset="0"/>
              </a:rPr>
              <a:t>Food and Nutrition Services</a:t>
            </a:r>
          </a:p>
          <a:p>
            <a:pPr algn="ctr"/>
            <a:r>
              <a:rPr lang="en-US" sz="1400" i="1" dirty="0">
                <a:solidFill>
                  <a:schemeClr val="bg1"/>
                </a:solidFill>
                <a:latin typeface="Raleway SemiBold" pitchFamily="2" charset="0"/>
              </a:rPr>
              <a:t>Capistrano Unified School District </a:t>
            </a:r>
          </a:p>
        </p:txBody>
      </p:sp>
      <p:sp>
        <p:nvSpPr>
          <p:cNvPr id="4" name="TextBox 3">
            <a:extLst>
              <a:ext uri="{FF2B5EF4-FFF2-40B4-BE49-F238E27FC236}">
                <a16:creationId xmlns:a16="http://schemas.microsoft.com/office/drawing/2014/main" id="{2F17FE9F-5564-6932-9FB4-F3D4FD042ACE}"/>
              </a:ext>
            </a:extLst>
          </p:cNvPr>
          <p:cNvSpPr txBox="1"/>
          <p:nvPr/>
        </p:nvSpPr>
        <p:spPr>
          <a:xfrm>
            <a:off x="472440" y="1459633"/>
            <a:ext cx="4099560" cy="2769989"/>
          </a:xfrm>
          <a:prstGeom prst="rect">
            <a:avLst/>
          </a:prstGeom>
          <a:noFill/>
        </p:spPr>
        <p:txBody>
          <a:bodyPr wrap="square" rtlCol="0">
            <a:spAutoFit/>
          </a:bodyPr>
          <a:lstStyle/>
          <a:p>
            <a:r>
              <a:rPr lang="en-US" sz="1300" dirty="0">
                <a:latin typeface="Raleway "/>
              </a:rPr>
              <a:t>With 25 years in the food industry and 11 at CUSD, Kristin is a leader in the “scratch-cooking movement,” replacing processed food with fresh, locally sourced meals for students. </a:t>
            </a:r>
          </a:p>
          <a:p>
            <a:endParaRPr lang="en-US" sz="1300" dirty="0">
              <a:latin typeface="Raleway "/>
            </a:endParaRPr>
          </a:p>
          <a:p>
            <a:r>
              <a:rPr lang="en-US" sz="1300" dirty="0">
                <a:latin typeface="Raleway "/>
              </a:rPr>
              <a:t>Under her leadership, CUSD became the first district in Southern California and the largest in the nation to earn “Eat Real” certification for advancing healthier, more sustainable school meals. </a:t>
            </a:r>
          </a:p>
          <a:p>
            <a:endParaRPr lang="en-US" sz="1300" dirty="0">
              <a:latin typeface="Raleway "/>
            </a:endParaRPr>
          </a:p>
          <a:p>
            <a:r>
              <a:rPr lang="en-US" sz="1300" dirty="0">
                <a:latin typeface="Raleway "/>
              </a:rPr>
              <a:t>Kristin is a participating member of the OC Hunger Alliance’s Advocacy Action Working Group.</a:t>
            </a:r>
          </a:p>
          <a:p>
            <a:r>
              <a:rPr lang="en-US" dirty="0"/>
              <a:t> </a:t>
            </a:r>
          </a:p>
        </p:txBody>
      </p:sp>
      <p:pic>
        <p:nvPicPr>
          <p:cNvPr id="2" name="Picture 1" descr="A person smiling at the camera&#10;&#10;AI-generated content may be incorrect.">
            <a:extLst>
              <a:ext uri="{FF2B5EF4-FFF2-40B4-BE49-F238E27FC236}">
                <a16:creationId xmlns:a16="http://schemas.microsoft.com/office/drawing/2014/main" id="{B229A74B-C4DC-3A60-3D7D-79B471A7CE8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980" b="31353"/>
          <a:stretch>
            <a:fillRect/>
          </a:stretch>
        </p:blipFill>
        <p:spPr>
          <a:xfrm>
            <a:off x="5894552" y="1164556"/>
            <a:ext cx="2103120" cy="2103120"/>
          </a:xfrm>
          <a:prstGeom prst="ellipse">
            <a:avLst/>
          </a:prstGeom>
          <a:effectLst/>
        </p:spPr>
      </p:pic>
      <p:pic>
        <p:nvPicPr>
          <p:cNvPr id="3" name="Google Shape;53;p13">
            <a:extLst>
              <a:ext uri="{FF2B5EF4-FFF2-40B4-BE49-F238E27FC236}">
                <a16:creationId xmlns:a16="http://schemas.microsoft.com/office/drawing/2014/main" id="{E2745CE6-266A-52A3-B3BD-0F996ECCB643}"/>
              </a:ext>
            </a:extLst>
          </p:cNvPr>
          <p:cNvPicPr/>
          <p:nvPr/>
        </p:nvPicPr>
        <p:blipFill>
          <a:blip r:embed="rId3"/>
          <a:stretch/>
        </p:blipFill>
        <p:spPr>
          <a:xfrm>
            <a:off x="259209" y="167639"/>
            <a:ext cx="1850679" cy="858825"/>
          </a:xfrm>
          <a:prstGeom prst="rect">
            <a:avLst/>
          </a:prstGeom>
          <a:noFill/>
          <a:ln w="0">
            <a:noFill/>
          </a:ln>
        </p:spPr>
      </p:pic>
    </p:spTree>
    <p:extLst>
      <p:ext uri="{BB962C8B-B14F-4D97-AF65-F5344CB8AC3E}">
        <p14:creationId xmlns:p14="http://schemas.microsoft.com/office/powerpoint/2010/main" val="14678303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D28879-72EF-D76E-742D-2A210DABED3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8D8F53C-FA83-E5F6-F869-7B9C963DE5DC}"/>
              </a:ext>
            </a:extLst>
          </p:cNvPr>
          <p:cNvSpPr>
            <a:spLocks noGrp="1"/>
          </p:cNvSpPr>
          <p:nvPr>
            <p:ph type="title"/>
          </p:nvPr>
        </p:nvSpPr>
        <p:spPr>
          <a:xfrm>
            <a:off x="1737161" y="524358"/>
            <a:ext cx="7164332" cy="994172"/>
          </a:xfrm>
        </p:spPr>
        <p:txBody>
          <a:bodyPr>
            <a:normAutofit fontScale="90000"/>
          </a:bodyPr>
          <a:lstStyle/>
          <a:p>
            <a:pPr algn="ctr"/>
            <a:r>
              <a:rPr lang="en-US" dirty="0"/>
              <a:t>Public School Meals Programs</a:t>
            </a:r>
            <a:br>
              <a:rPr lang="en-US" sz="2700" dirty="0"/>
            </a:br>
            <a:r>
              <a:rPr lang="en-US" sz="2700" dirty="0"/>
              <a:t>Community Health - Food System Resilience</a:t>
            </a:r>
          </a:p>
        </p:txBody>
      </p:sp>
      <p:sp>
        <p:nvSpPr>
          <p:cNvPr id="7" name="TextBox 6">
            <a:extLst>
              <a:ext uri="{FF2B5EF4-FFF2-40B4-BE49-F238E27FC236}">
                <a16:creationId xmlns:a16="http://schemas.microsoft.com/office/drawing/2014/main" id="{12A4F3E2-3B1F-FD26-2C59-50AF0B652E41}"/>
              </a:ext>
            </a:extLst>
          </p:cNvPr>
          <p:cNvSpPr txBox="1"/>
          <p:nvPr/>
        </p:nvSpPr>
        <p:spPr>
          <a:xfrm>
            <a:off x="1111405" y="1927887"/>
            <a:ext cx="7790088" cy="2816156"/>
          </a:xfrm>
          <a:prstGeom prst="rect">
            <a:avLst/>
          </a:prstGeom>
          <a:noFill/>
        </p:spPr>
        <p:txBody>
          <a:bodyPr wrap="square" rtlCol="0">
            <a:spAutoFit/>
          </a:bodyPr>
          <a:lstStyle/>
          <a:p>
            <a:r>
              <a:rPr lang="en-US" sz="1500" b="1" dirty="0">
                <a:latin typeface="Aptos" panose="020B0004020202020204" pitchFamily="34" charset="0"/>
              </a:rPr>
              <a:t>California’s Universal Meals Program</a:t>
            </a:r>
            <a:r>
              <a:rPr lang="en-US" sz="1500" dirty="0">
                <a:latin typeface="Aptos" panose="020B0004020202020204" pitchFamily="34" charset="0"/>
              </a:rPr>
              <a:t> guarantees breakfast and lunch for every TK–12 student — but it still relies on federal reimbursements and direct certification data from SNAP + Medicaid.</a:t>
            </a:r>
          </a:p>
          <a:p>
            <a:endParaRPr lang="en-US" sz="1500" b="1" dirty="0">
              <a:latin typeface="Aptos" panose="020B0004020202020204" pitchFamily="34" charset="0"/>
            </a:endParaRPr>
          </a:p>
          <a:p>
            <a:r>
              <a:rPr lang="en-US" sz="1500" b="1" dirty="0">
                <a:latin typeface="Aptos" panose="020B0004020202020204" pitchFamily="34" charset="0"/>
              </a:rPr>
              <a:t>H.R. 1</a:t>
            </a:r>
            <a:r>
              <a:rPr lang="en-US" sz="1500" dirty="0">
                <a:latin typeface="Aptos" panose="020B0004020202020204" pitchFamily="34" charset="0"/>
              </a:rPr>
              <a:t> brings cuts and eligibility limits to SNAP/Medicaid. Those programs power the data that determines district funding levels (LCFF) and federal provisions such as CEP (Community Eligibility Provision) rates.</a:t>
            </a:r>
          </a:p>
          <a:p>
            <a:endParaRPr lang="en-US" sz="1500" dirty="0">
              <a:latin typeface="Aptos" panose="020B0004020202020204" pitchFamily="34" charset="0"/>
            </a:endParaRPr>
          </a:p>
          <a:p>
            <a:r>
              <a:rPr lang="en-US" sz="1500" dirty="0">
                <a:latin typeface="Aptos" panose="020B0004020202020204" pitchFamily="34" charset="0"/>
              </a:rPr>
              <a:t>Result: fewer students automatically qualified → less federal reimbursement &amp; more paperwork for families &amp; school meal programs → more strain on state and district budgets.</a:t>
            </a:r>
          </a:p>
          <a:p>
            <a:endParaRPr lang="en-US" sz="1350" dirty="0"/>
          </a:p>
          <a:p>
            <a:endParaRPr lang="en-US" sz="1350" dirty="0"/>
          </a:p>
        </p:txBody>
      </p:sp>
      <p:pic>
        <p:nvPicPr>
          <p:cNvPr id="14" name="Picture 13" descr="A head with food in it&#10;&#10;AI-generated content may be incorrect.">
            <a:extLst>
              <a:ext uri="{FF2B5EF4-FFF2-40B4-BE49-F238E27FC236}">
                <a16:creationId xmlns:a16="http://schemas.microsoft.com/office/drawing/2014/main" id="{7B61422F-4613-2595-04B9-A2D35438A8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2117" y="293685"/>
            <a:ext cx="1445044" cy="1341827"/>
          </a:xfrm>
          <a:prstGeom prst="rect">
            <a:avLst/>
          </a:prstGeom>
        </p:spPr>
      </p:pic>
    </p:spTree>
    <p:extLst>
      <p:ext uri="{BB962C8B-B14F-4D97-AF65-F5344CB8AC3E}">
        <p14:creationId xmlns:p14="http://schemas.microsoft.com/office/powerpoint/2010/main" val="27086738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905384-4435-9A23-7054-0FDECEE8029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DC27186-8648-ADA3-4DA3-D526FE01F4F2}"/>
              </a:ext>
            </a:extLst>
          </p:cNvPr>
          <p:cNvSpPr>
            <a:spLocks noGrp="1"/>
          </p:cNvSpPr>
          <p:nvPr>
            <p:ph type="title"/>
          </p:nvPr>
        </p:nvSpPr>
        <p:spPr>
          <a:xfrm>
            <a:off x="1737161" y="524358"/>
            <a:ext cx="7164332" cy="994172"/>
          </a:xfrm>
        </p:spPr>
        <p:txBody>
          <a:bodyPr>
            <a:normAutofit fontScale="90000"/>
          </a:bodyPr>
          <a:lstStyle/>
          <a:p>
            <a:pPr algn="ctr"/>
            <a:r>
              <a:rPr lang="en-US" dirty="0"/>
              <a:t>Public School Meals Programs</a:t>
            </a:r>
            <a:br>
              <a:rPr lang="en-US" sz="2700" dirty="0"/>
            </a:br>
            <a:r>
              <a:rPr lang="en-US" sz="2700" dirty="0"/>
              <a:t>Community Health - Food System Resilience</a:t>
            </a:r>
          </a:p>
        </p:txBody>
      </p:sp>
      <p:sp>
        <p:nvSpPr>
          <p:cNvPr id="7" name="TextBox 6">
            <a:extLst>
              <a:ext uri="{FF2B5EF4-FFF2-40B4-BE49-F238E27FC236}">
                <a16:creationId xmlns:a16="http://schemas.microsoft.com/office/drawing/2014/main" id="{59618573-B790-638C-621A-93C650506B1C}"/>
              </a:ext>
            </a:extLst>
          </p:cNvPr>
          <p:cNvSpPr txBox="1"/>
          <p:nvPr/>
        </p:nvSpPr>
        <p:spPr>
          <a:xfrm>
            <a:off x="1111405" y="1905585"/>
            <a:ext cx="7790088" cy="3208571"/>
          </a:xfrm>
          <a:prstGeom prst="rect">
            <a:avLst/>
          </a:prstGeom>
          <a:noFill/>
        </p:spPr>
        <p:txBody>
          <a:bodyPr wrap="square" rtlCol="0">
            <a:spAutoFit/>
          </a:bodyPr>
          <a:lstStyle/>
          <a:p>
            <a:r>
              <a:rPr lang="en-US" sz="1500" b="1" dirty="0">
                <a:latin typeface="Aptos" panose="020B0004020202020204" pitchFamily="34" charset="0"/>
              </a:rPr>
              <a:t>Why It Matters + Resilience Strategy</a:t>
            </a:r>
          </a:p>
          <a:p>
            <a:r>
              <a:rPr lang="en-US" sz="1500" dirty="0">
                <a:latin typeface="Aptos" panose="020B0004020202020204" pitchFamily="34" charset="0"/>
              </a:rPr>
              <a:t>If direct certification drops, the states reimbursement backfill costs skyrocket, threatening long-term sustainability of universal meals.</a:t>
            </a:r>
          </a:p>
          <a:p>
            <a:pPr marL="214313" indent="-214313">
              <a:buFont typeface="Arial" panose="020B0604020202020204" pitchFamily="34" charset="0"/>
              <a:buChar char="•"/>
            </a:pPr>
            <a:r>
              <a:rPr lang="en-US" sz="1500" dirty="0">
                <a:latin typeface="Aptos" panose="020B0004020202020204" pitchFamily="34" charset="0"/>
              </a:rPr>
              <a:t>Protect Universal Meals funding — advocate for continued state backfill when federal reimbursements decline.</a:t>
            </a:r>
          </a:p>
          <a:p>
            <a:endParaRPr lang="en-US" sz="1200" dirty="0">
              <a:latin typeface="Aptos" panose="020B0004020202020204" pitchFamily="34" charset="0"/>
            </a:endParaRPr>
          </a:p>
          <a:p>
            <a:r>
              <a:rPr lang="en-US" sz="1500" dirty="0">
                <a:latin typeface="Aptos" panose="020B0004020202020204" pitchFamily="34" charset="0"/>
              </a:rPr>
              <a:t>Less reimbursement = weaker local farm-to-school and fresh food initiatives.</a:t>
            </a:r>
          </a:p>
          <a:p>
            <a:pPr marL="214313" indent="-214313">
              <a:buFont typeface="Arial" panose="020B0604020202020204" pitchFamily="34" charset="0"/>
              <a:buChar char="•"/>
            </a:pPr>
            <a:r>
              <a:rPr lang="en-US" sz="1500" dirty="0">
                <a:latin typeface="Aptos" panose="020B0004020202020204" pitchFamily="34" charset="0"/>
              </a:rPr>
              <a:t>Diversify Local Supply Chains — deepen partnerships with local farms and vendors.</a:t>
            </a:r>
          </a:p>
          <a:p>
            <a:endParaRPr lang="en-US" sz="1200" dirty="0">
              <a:latin typeface="Aptos" panose="020B0004020202020204" pitchFamily="34" charset="0"/>
            </a:endParaRPr>
          </a:p>
          <a:p>
            <a:r>
              <a:rPr lang="en-US" sz="1500" dirty="0">
                <a:latin typeface="Aptos" panose="020B0004020202020204" pitchFamily="34" charset="0"/>
              </a:rPr>
              <a:t>Gaps in eligibility data can mask true need countywide.</a:t>
            </a:r>
          </a:p>
          <a:p>
            <a:pPr marL="214313" indent="-214313">
              <a:buFont typeface="Arial" panose="020B0604020202020204" pitchFamily="34" charset="0"/>
              <a:buChar char="•"/>
            </a:pPr>
            <a:r>
              <a:rPr lang="en-US" sz="1500" dirty="0">
                <a:latin typeface="Aptos" panose="020B0004020202020204" pitchFamily="34" charset="0"/>
              </a:rPr>
              <a:t>Strengthen Direct Certification — partner with CalFresh, Medi-Cal, and local agencies to ensure families stay enrolled.</a:t>
            </a:r>
          </a:p>
          <a:p>
            <a:pPr marL="214313" indent="-214313">
              <a:buFont typeface="Arial" panose="020B0604020202020204" pitchFamily="34" charset="0"/>
              <a:buChar char="•"/>
            </a:pPr>
            <a:r>
              <a:rPr lang="en-US" sz="1500" dirty="0">
                <a:latin typeface="Aptos" panose="020B0004020202020204" pitchFamily="34" charset="0"/>
              </a:rPr>
              <a:t>Push for Free/Reduced Meal application completion </a:t>
            </a:r>
          </a:p>
          <a:p>
            <a:endParaRPr lang="en-US" sz="1350" dirty="0"/>
          </a:p>
        </p:txBody>
      </p:sp>
      <p:pic>
        <p:nvPicPr>
          <p:cNvPr id="14" name="Picture 13" descr="A head with food in it&#10;&#10;AI-generated content may be incorrect.">
            <a:extLst>
              <a:ext uri="{FF2B5EF4-FFF2-40B4-BE49-F238E27FC236}">
                <a16:creationId xmlns:a16="http://schemas.microsoft.com/office/drawing/2014/main" id="{78FFFF09-6BB5-491D-6173-7062271FC5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2117" y="293685"/>
            <a:ext cx="1445044" cy="1341827"/>
          </a:xfrm>
          <a:prstGeom prst="rect">
            <a:avLst/>
          </a:prstGeom>
        </p:spPr>
      </p:pic>
    </p:spTree>
    <p:extLst>
      <p:ext uri="{BB962C8B-B14F-4D97-AF65-F5344CB8AC3E}">
        <p14:creationId xmlns:p14="http://schemas.microsoft.com/office/powerpoint/2010/main" val="20989109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8FBF2"/>
        </a:solidFill>
        <a:effectLst/>
      </p:bgPr>
    </p:bg>
    <p:spTree>
      <p:nvGrpSpPr>
        <p:cNvPr id="1" name="">
          <a:extLst>
            <a:ext uri="{FF2B5EF4-FFF2-40B4-BE49-F238E27FC236}">
              <a16:creationId xmlns:a16="http://schemas.microsoft.com/office/drawing/2014/main" id="{7C365F6E-B661-90CF-2EE0-04C52C140576}"/>
            </a:ext>
          </a:extLst>
        </p:cNvPr>
        <p:cNvGrpSpPr/>
        <p:nvPr/>
      </p:nvGrpSpPr>
      <p:grpSpPr>
        <a:xfrm>
          <a:off x="0" y="0"/>
          <a:ext cx="0" cy="0"/>
          <a:chOff x="0" y="0"/>
          <a:chExt cx="0" cy="0"/>
        </a:xfrm>
      </p:grpSpPr>
      <p:sp>
        <p:nvSpPr>
          <p:cNvPr id="41" name="Google Shape;54;p13">
            <a:extLst>
              <a:ext uri="{FF2B5EF4-FFF2-40B4-BE49-F238E27FC236}">
                <a16:creationId xmlns:a16="http://schemas.microsoft.com/office/drawing/2014/main" id="{7E197B35-1EA1-59D4-6757-A079D22F1D38}"/>
              </a:ext>
            </a:extLst>
          </p:cNvPr>
          <p:cNvSpPr/>
          <p:nvPr/>
        </p:nvSpPr>
        <p:spPr>
          <a:xfrm>
            <a:off x="4831080" y="754514"/>
            <a:ext cx="5815070" cy="4000500"/>
          </a:xfrm>
          <a:prstGeom prst="rect">
            <a:avLst/>
          </a:prstGeom>
          <a:solidFill>
            <a:srgbClr val="55213C"/>
          </a:solidFill>
          <a:ln w="9525">
            <a:solidFill>
              <a:srgbClr val="55213C"/>
            </a:solidFill>
            <a:round/>
          </a:ln>
        </p:spPr>
        <p:style>
          <a:lnRef idx="0">
            <a:scrgbClr r="0" g="0" b="0"/>
          </a:lnRef>
          <a:fillRef idx="0">
            <a:scrgbClr r="0" g="0" b="0"/>
          </a:fillRef>
          <a:effectRef idx="0">
            <a:scrgbClr r="0" g="0" b="0"/>
          </a:effectRef>
          <a:fontRef idx="minor"/>
        </p:style>
        <p:txBody>
          <a:bodyPr tIns="91440" bIns="91440" anchor="ctr">
            <a:noAutofit/>
          </a:bodyPr>
          <a:lstStyle/>
          <a:p>
            <a:pPr algn="ctr">
              <a:lnSpc>
                <a:spcPct val="100000"/>
              </a:lnSpc>
              <a:tabLst>
                <a:tab pos="0" algn="l"/>
              </a:tabLst>
            </a:pPr>
            <a:endParaRPr lang="en-US" sz="1400" b="0" u="none" strike="noStrike" dirty="0">
              <a:solidFill>
                <a:srgbClr val="FFFFFF"/>
              </a:solidFill>
              <a:effectLst/>
              <a:uFillTx/>
              <a:latin typeface="Arial"/>
            </a:endParaRPr>
          </a:p>
        </p:txBody>
      </p:sp>
      <p:sp>
        <p:nvSpPr>
          <p:cNvPr id="14" name="TextBox 13">
            <a:extLst>
              <a:ext uri="{FF2B5EF4-FFF2-40B4-BE49-F238E27FC236}">
                <a16:creationId xmlns:a16="http://schemas.microsoft.com/office/drawing/2014/main" id="{F67FAA64-FBA6-639D-9D1A-B0E0E03230C9}"/>
              </a:ext>
            </a:extLst>
          </p:cNvPr>
          <p:cNvSpPr txBox="1"/>
          <p:nvPr/>
        </p:nvSpPr>
        <p:spPr>
          <a:xfrm>
            <a:off x="5475662" y="3533941"/>
            <a:ext cx="3014147" cy="1077218"/>
          </a:xfrm>
          <a:prstGeom prst="rect">
            <a:avLst/>
          </a:prstGeom>
          <a:noFill/>
        </p:spPr>
        <p:txBody>
          <a:bodyPr wrap="square" rtlCol="0">
            <a:spAutoFit/>
          </a:bodyPr>
          <a:lstStyle/>
          <a:p>
            <a:pPr algn="ctr"/>
            <a:r>
              <a:rPr lang="en-US" b="1" dirty="0">
                <a:solidFill>
                  <a:schemeClr val="bg1"/>
                </a:solidFill>
                <a:latin typeface="Raleway ExtraBold" pitchFamily="2" charset="0"/>
              </a:rPr>
              <a:t>Claudia Bonilla Keller</a:t>
            </a:r>
          </a:p>
          <a:p>
            <a:pPr algn="ctr"/>
            <a:r>
              <a:rPr lang="en-US" sz="1600" dirty="0">
                <a:solidFill>
                  <a:schemeClr val="bg1"/>
                </a:solidFill>
                <a:latin typeface="Raleway Medium" pitchFamily="2" charset="0"/>
              </a:rPr>
              <a:t>Chief Executive Officer</a:t>
            </a:r>
          </a:p>
          <a:p>
            <a:pPr algn="ctr"/>
            <a:r>
              <a:rPr lang="en-US" sz="1400" i="1" dirty="0">
                <a:solidFill>
                  <a:schemeClr val="bg1"/>
                </a:solidFill>
                <a:latin typeface="Raleway SemiBold" pitchFamily="2" charset="0"/>
              </a:rPr>
              <a:t>Second Harvest Food Bank of Orange County</a:t>
            </a:r>
          </a:p>
        </p:txBody>
      </p:sp>
      <p:pic>
        <p:nvPicPr>
          <p:cNvPr id="5" name="Picture 4" descr="A person wearing a scarf&#10;&#10;AI-generated content may be incorrect.">
            <a:extLst>
              <a:ext uri="{FF2B5EF4-FFF2-40B4-BE49-F238E27FC236}">
                <a16:creationId xmlns:a16="http://schemas.microsoft.com/office/drawing/2014/main" id="{EAB33E0C-3EB9-1485-9911-799DE6452BF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178" b="30134"/>
          <a:stretch>
            <a:fillRect/>
          </a:stretch>
        </p:blipFill>
        <p:spPr>
          <a:xfrm>
            <a:off x="5894006" y="1286966"/>
            <a:ext cx="2103120" cy="2103120"/>
          </a:xfrm>
          <a:prstGeom prst="ellipse">
            <a:avLst/>
          </a:prstGeom>
        </p:spPr>
      </p:pic>
      <p:sp>
        <p:nvSpPr>
          <p:cNvPr id="2" name="TextBox 1">
            <a:extLst>
              <a:ext uri="{FF2B5EF4-FFF2-40B4-BE49-F238E27FC236}">
                <a16:creationId xmlns:a16="http://schemas.microsoft.com/office/drawing/2014/main" id="{619198EE-62E7-938E-F83D-D929151A8901}"/>
              </a:ext>
            </a:extLst>
          </p:cNvPr>
          <p:cNvSpPr txBox="1"/>
          <p:nvPr/>
        </p:nvSpPr>
        <p:spPr>
          <a:xfrm>
            <a:off x="586723" y="1323019"/>
            <a:ext cx="4099560" cy="3231654"/>
          </a:xfrm>
          <a:prstGeom prst="rect">
            <a:avLst/>
          </a:prstGeom>
          <a:noFill/>
        </p:spPr>
        <p:txBody>
          <a:bodyPr wrap="square" rtlCol="0">
            <a:spAutoFit/>
          </a:bodyPr>
          <a:lstStyle/>
          <a:p>
            <a:pPr fontAlgn="base"/>
            <a:r>
              <a:rPr lang="en-US" sz="1200" dirty="0">
                <a:latin typeface="Raleway" pitchFamily="2" charset="0"/>
              </a:rPr>
              <a:t>Claudia Bonilla Keller joined Second Harvest Food Bank of Orange County as Chief Mission Officer in 2020 and was appointed CEO in 2022. She leads the organization’s mission to ensure dignified, equitable, and consistent access to nutritious food for all who need it in Orange County.</a:t>
            </a:r>
          </a:p>
          <a:p>
            <a:pPr fontAlgn="base"/>
            <a:endParaRPr lang="en-US" sz="1200" dirty="0">
              <a:latin typeface="Raleway" pitchFamily="2" charset="0"/>
            </a:endParaRPr>
          </a:p>
          <a:p>
            <a:pPr fontAlgn="base"/>
            <a:r>
              <a:rPr lang="en-US" sz="1200" dirty="0">
                <a:latin typeface="Raleway" pitchFamily="2" charset="0"/>
              </a:rPr>
              <a:t>Claudia served as Chief Program Officer and Health Director at the LA Promise Fund and previously led the American Heart Association’s Los Angeles office, where she was named Executive Director of the Year. Earlier, she spent over 18 years in the fashion industry shaping corporate responsibility and marketing strategies for brands such as St. John, Vans, and Calvin Klein. </a:t>
            </a:r>
          </a:p>
          <a:p>
            <a:pPr fontAlgn="base"/>
            <a:endParaRPr lang="en-US" sz="1200" dirty="0">
              <a:latin typeface="Raleway" pitchFamily="2" charset="0"/>
            </a:endParaRPr>
          </a:p>
          <a:p>
            <a:pPr fontAlgn="base"/>
            <a:r>
              <a:rPr lang="en-US" sz="1200" dirty="0">
                <a:latin typeface="Raleway" pitchFamily="2" charset="0"/>
              </a:rPr>
              <a:t>She is a founding member of and serves on the Steering Committee of the OC Hunger Alliance.</a:t>
            </a:r>
          </a:p>
        </p:txBody>
      </p:sp>
      <p:pic>
        <p:nvPicPr>
          <p:cNvPr id="3" name="Google Shape;53;p13">
            <a:extLst>
              <a:ext uri="{FF2B5EF4-FFF2-40B4-BE49-F238E27FC236}">
                <a16:creationId xmlns:a16="http://schemas.microsoft.com/office/drawing/2014/main" id="{5409D0D3-71C1-FB79-21B8-DD27C696D35B}"/>
              </a:ext>
            </a:extLst>
          </p:cNvPr>
          <p:cNvPicPr/>
          <p:nvPr/>
        </p:nvPicPr>
        <p:blipFill>
          <a:blip r:embed="rId3"/>
          <a:stretch/>
        </p:blipFill>
        <p:spPr>
          <a:xfrm>
            <a:off x="259209" y="167639"/>
            <a:ext cx="1850679" cy="858825"/>
          </a:xfrm>
          <a:prstGeom prst="rect">
            <a:avLst/>
          </a:prstGeom>
          <a:noFill/>
          <a:ln w="0">
            <a:noFill/>
          </a:ln>
        </p:spPr>
      </p:pic>
    </p:spTree>
    <p:extLst>
      <p:ext uri="{BB962C8B-B14F-4D97-AF65-F5344CB8AC3E}">
        <p14:creationId xmlns:p14="http://schemas.microsoft.com/office/powerpoint/2010/main" val="34479618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55213C"/>
        </a:solidFill>
        <a:effectLst/>
      </p:bgPr>
    </p:bg>
    <p:spTree>
      <p:nvGrpSpPr>
        <p:cNvPr id="1" name="">
          <a:extLst>
            <a:ext uri="{FF2B5EF4-FFF2-40B4-BE49-F238E27FC236}">
              <a16:creationId xmlns:a16="http://schemas.microsoft.com/office/drawing/2014/main" id="{79F74D34-DE27-A8A1-39B0-42C3FBF7619C}"/>
            </a:ext>
          </a:extLst>
        </p:cNvPr>
        <p:cNvGrpSpPr/>
        <p:nvPr/>
      </p:nvGrpSpPr>
      <p:grpSpPr>
        <a:xfrm>
          <a:off x="0" y="0"/>
          <a:ext cx="0" cy="0"/>
          <a:chOff x="0" y="0"/>
          <a:chExt cx="0" cy="0"/>
        </a:xfrm>
      </p:grpSpPr>
      <p:sp>
        <p:nvSpPr>
          <p:cNvPr id="48" name="PlaceHolder 1">
            <a:extLst>
              <a:ext uri="{FF2B5EF4-FFF2-40B4-BE49-F238E27FC236}">
                <a16:creationId xmlns:a16="http://schemas.microsoft.com/office/drawing/2014/main" id="{1274E92D-3485-480D-71ED-E7912E8B5B6F}"/>
              </a:ext>
            </a:extLst>
          </p:cNvPr>
          <p:cNvSpPr>
            <a:spLocks noGrp="1"/>
          </p:cNvSpPr>
          <p:nvPr>
            <p:ph type="title"/>
          </p:nvPr>
        </p:nvSpPr>
        <p:spPr>
          <a:xfrm>
            <a:off x="736074" y="1419239"/>
            <a:ext cx="7565400" cy="1548117"/>
          </a:xfrm>
          <a:prstGeom prst="rect">
            <a:avLst/>
          </a:prstGeom>
          <a:noFill/>
          <a:ln w="0">
            <a:noFill/>
          </a:ln>
        </p:spPr>
        <p:txBody>
          <a:bodyPr lIns="91440" tIns="91440" rIns="91440" bIns="91440" anchor="b">
            <a:noAutofit/>
          </a:bodyPr>
          <a:lstStyle/>
          <a:p>
            <a:pPr indent="0">
              <a:lnSpc>
                <a:spcPct val="75000"/>
              </a:lnSpc>
              <a:buNone/>
              <a:tabLst>
                <a:tab pos="0" algn="l"/>
              </a:tabLst>
            </a:pPr>
            <a:r>
              <a:rPr lang="en" sz="4800" b="0" u="none" strike="noStrike" dirty="0">
                <a:solidFill>
                  <a:srgbClr val="F36A21"/>
                </a:solidFill>
                <a:effectLst/>
                <a:uFillTx/>
                <a:latin typeface="Raleway SemiBold"/>
              </a:rPr>
              <a:t>Find Your Local Representatives</a:t>
            </a:r>
            <a:endParaRPr lang="en-US" sz="4800" b="0" u="none" strike="noStrike" dirty="0">
              <a:solidFill>
                <a:srgbClr val="000000"/>
              </a:solidFill>
              <a:effectLst/>
              <a:uFillTx/>
              <a:latin typeface="Raleway ExtraLight" pitchFamily="2" charset="0"/>
            </a:endParaRPr>
          </a:p>
        </p:txBody>
      </p:sp>
      <p:pic>
        <p:nvPicPr>
          <p:cNvPr id="6" name="Picture 5" descr="A qr code with black squares&#10;&#10;AI-generated content may be incorrect.">
            <a:extLst>
              <a:ext uri="{FF2B5EF4-FFF2-40B4-BE49-F238E27FC236}">
                <a16:creationId xmlns:a16="http://schemas.microsoft.com/office/drawing/2014/main" id="{43430AFD-207B-8224-4ED1-C76D97ACBE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56444" y="1697355"/>
            <a:ext cx="2145030" cy="2145030"/>
          </a:xfrm>
          <a:prstGeom prst="rect">
            <a:avLst/>
          </a:prstGeom>
        </p:spPr>
      </p:pic>
      <p:pic>
        <p:nvPicPr>
          <p:cNvPr id="7" name="Google Shape;53;p13">
            <a:extLst>
              <a:ext uri="{FF2B5EF4-FFF2-40B4-BE49-F238E27FC236}">
                <a16:creationId xmlns:a16="http://schemas.microsoft.com/office/drawing/2014/main" id="{0B06301D-3D24-1B19-8D92-F86241F5210E}"/>
              </a:ext>
            </a:extLst>
          </p:cNvPr>
          <p:cNvPicPr/>
          <p:nvPr/>
        </p:nvPicPr>
        <p:blipFill>
          <a:blip r:embed="rId3"/>
          <a:srcRect r="50602"/>
          <a:stretch>
            <a:fillRect/>
          </a:stretch>
        </p:blipFill>
        <p:spPr>
          <a:xfrm>
            <a:off x="343029" y="170200"/>
            <a:ext cx="899031" cy="844579"/>
          </a:xfrm>
          <a:prstGeom prst="rect">
            <a:avLst/>
          </a:prstGeom>
          <a:noFill/>
          <a:ln w="0">
            <a:noFill/>
          </a:ln>
        </p:spPr>
      </p:pic>
      <p:sp>
        <p:nvSpPr>
          <p:cNvPr id="8" name="TextBox 7">
            <a:extLst>
              <a:ext uri="{FF2B5EF4-FFF2-40B4-BE49-F238E27FC236}">
                <a16:creationId xmlns:a16="http://schemas.microsoft.com/office/drawing/2014/main" id="{44ED209A-09EC-3587-FA1E-F0EA17CA7058}"/>
              </a:ext>
            </a:extLst>
          </p:cNvPr>
          <p:cNvSpPr txBox="1"/>
          <p:nvPr/>
        </p:nvSpPr>
        <p:spPr>
          <a:xfrm>
            <a:off x="831788" y="2700745"/>
            <a:ext cx="4008296" cy="769441"/>
          </a:xfrm>
          <a:prstGeom prst="rect">
            <a:avLst/>
          </a:prstGeom>
          <a:noFill/>
        </p:spPr>
        <p:txBody>
          <a:bodyPr wrap="square">
            <a:spAutoFit/>
          </a:bodyPr>
          <a:lstStyle/>
          <a:p>
            <a:r>
              <a:rPr lang="en-US" dirty="0"/>
              <a:t> </a:t>
            </a:r>
          </a:p>
          <a:p>
            <a:r>
              <a:rPr lang="en-US" sz="1300" dirty="0">
                <a:solidFill>
                  <a:schemeClr val="bg1"/>
                </a:solidFill>
                <a:latin typeface="Raleway SemiBold" pitchFamily="2" charset="0"/>
              </a:rPr>
              <a:t>Visit at </a:t>
            </a:r>
            <a:r>
              <a:rPr lang="en-US" sz="1300" b="1" u="sng" kern="0" dirty="0">
                <a:solidFill>
                  <a:srgbClr val="0000FF"/>
                </a:solidFill>
                <a:latin typeface="Raleway SemiBold" pitchFamily="2" charset="0"/>
                <a:ea typeface="Times New Roman" panose="02020603050405020304" pitchFamily="18" charset="0"/>
                <a:cs typeface="Times New Roman" panose="02020603050405020304" pitchFamily="18" charset="0"/>
                <a:hlinkClick r:id="rId4" tooltip="https://ocvote.maps.arcgis.com/apps/webappviewer/index.html?id=3233540be31b4dd4bb6b114317d7ead4"/>
              </a:rPr>
              <a:t>ocvote.maps.arcgis.com/</a:t>
            </a:r>
            <a:endParaRPr lang="en-US" sz="1300" b="1" u="sng" kern="0" dirty="0">
              <a:solidFill>
                <a:srgbClr val="0000FF"/>
              </a:solidFill>
              <a:latin typeface="Raleway SemiBold" pitchFamily="2" charset="0"/>
              <a:ea typeface="Times New Roman" panose="02020603050405020304" pitchFamily="18" charset="0"/>
              <a:cs typeface="Times New Roman" panose="02020603050405020304" pitchFamily="18" charset="0"/>
            </a:endParaRPr>
          </a:p>
          <a:p>
            <a:r>
              <a:rPr lang="en-US" sz="1300" dirty="0">
                <a:solidFill>
                  <a:schemeClr val="bg1"/>
                </a:solidFill>
                <a:latin typeface="Raleway" pitchFamily="2" charset="0"/>
              </a:rPr>
              <a:t>  </a:t>
            </a:r>
          </a:p>
        </p:txBody>
      </p:sp>
    </p:spTree>
    <p:extLst>
      <p:ext uri="{BB962C8B-B14F-4D97-AF65-F5344CB8AC3E}">
        <p14:creationId xmlns:p14="http://schemas.microsoft.com/office/powerpoint/2010/main" val="26185611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55213C"/>
        </a:solidFill>
        <a:effectLst/>
      </p:bgPr>
    </p:bg>
    <p:spTree>
      <p:nvGrpSpPr>
        <p:cNvPr id="1" name="">
          <a:extLst>
            <a:ext uri="{FF2B5EF4-FFF2-40B4-BE49-F238E27FC236}">
              <a16:creationId xmlns:a16="http://schemas.microsoft.com/office/drawing/2014/main" id="{710EC0DF-C191-02B9-1DE9-220728BA0EE6}"/>
            </a:ext>
          </a:extLst>
        </p:cNvPr>
        <p:cNvGrpSpPr/>
        <p:nvPr/>
      </p:nvGrpSpPr>
      <p:grpSpPr>
        <a:xfrm>
          <a:off x="0" y="0"/>
          <a:ext cx="0" cy="0"/>
          <a:chOff x="0" y="0"/>
          <a:chExt cx="0" cy="0"/>
        </a:xfrm>
      </p:grpSpPr>
      <p:sp>
        <p:nvSpPr>
          <p:cNvPr id="48" name="PlaceHolder 1">
            <a:extLst>
              <a:ext uri="{FF2B5EF4-FFF2-40B4-BE49-F238E27FC236}">
                <a16:creationId xmlns:a16="http://schemas.microsoft.com/office/drawing/2014/main" id="{43639F31-554E-B930-D18D-C760457D5B34}"/>
              </a:ext>
            </a:extLst>
          </p:cNvPr>
          <p:cNvSpPr>
            <a:spLocks noGrp="1"/>
          </p:cNvSpPr>
          <p:nvPr>
            <p:ph type="title"/>
          </p:nvPr>
        </p:nvSpPr>
        <p:spPr>
          <a:xfrm>
            <a:off x="1290151" y="1567669"/>
            <a:ext cx="4415789" cy="1548117"/>
          </a:xfrm>
          <a:prstGeom prst="rect">
            <a:avLst/>
          </a:prstGeom>
          <a:noFill/>
          <a:ln w="0">
            <a:noFill/>
          </a:ln>
        </p:spPr>
        <p:txBody>
          <a:bodyPr lIns="91440" tIns="91440" rIns="91440" bIns="91440" anchor="b">
            <a:noAutofit/>
          </a:bodyPr>
          <a:lstStyle/>
          <a:p>
            <a:pPr indent="0">
              <a:lnSpc>
                <a:spcPct val="75000"/>
              </a:lnSpc>
              <a:buNone/>
              <a:tabLst>
                <a:tab pos="0" algn="l"/>
              </a:tabLst>
            </a:pPr>
            <a:r>
              <a:rPr lang="en" sz="4800" b="0" u="none" strike="noStrike" dirty="0">
                <a:solidFill>
                  <a:srgbClr val="F36A21"/>
                </a:solidFill>
                <a:effectLst/>
                <a:uFillTx/>
                <a:latin typeface="Raleway ExtraBold" pitchFamily="2" charset="0"/>
              </a:rPr>
              <a:t>211OC: </a:t>
            </a:r>
            <a:br>
              <a:rPr lang="en" sz="4800" b="0" u="none" strike="noStrike" dirty="0">
                <a:solidFill>
                  <a:srgbClr val="F36A21"/>
                </a:solidFill>
                <a:effectLst/>
                <a:uFillTx/>
                <a:latin typeface="Raleway ExtraBold" pitchFamily="2" charset="0"/>
              </a:rPr>
            </a:br>
            <a:r>
              <a:rPr lang="en" sz="4800" b="0" u="none" strike="noStrike" dirty="0">
                <a:solidFill>
                  <a:srgbClr val="F36A21"/>
                </a:solidFill>
                <a:effectLst/>
                <a:uFillTx/>
                <a:latin typeface="Raleway" pitchFamily="2" charset="0"/>
              </a:rPr>
              <a:t>A Critical Resource</a:t>
            </a:r>
            <a:endParaRPr lang="en-US" sz="4800" b="0" u="none" strike="noStrike" dirty="0">
              <a:solidFill>
                <a:srgbClr val="000000"/>
              </a:solidFill>
              <a:effectLst/>
              <a:uFillTx/>
              <a:latin typeface="Raleway" pitchFamily="2" charset="0"/>
            </a:endParaRPr>
          </a:p>
        </p:txBody>
      </p:sp>
      <p:sp>
        <p:nvSpPr>
          <p:cNvPr id="5" name="TextBox 4">
            <a:extLst>
              <a:ext uri="{FF2B5EF4-FFF2-40B4-BE49-F238E27FC236}">
                <a16:creationId xmlns:a16="http://schemas.microsoft.com/office/drawing/2014/main" id="{F171C0B9-2517-55A6-4494-BF2900D97EED}"/>
              </a:ext>
            </a:extLst>
          </p:cNvPr>
          <p:cNvSpPr txBox="1"/>
          <p:nvPr/>
        </p:nvSpPr>
        <p:spPr>
          <a:xfrm>
            <a:off x="1318539" y="2795829"/>
            <a:ext cx="4008296" cy="1769715"/>
          </a:xfrm>
          <a:prstGeom prst="rect">
            <a:avLst/>
          </a:prstGeom>
          <a:noFill/>
        </p:spPr>
        <p:txBody>
          <a:bodyPr wrap="square">
            <a:spAutoFit/>
          </a:bodyPr>
          <a:lstStyle/>
          <a:p>
            <a:r>
              <a:rPr lang="en-US" dirty="0"/>
              <a:t> </a:t>
            </a:r>
          </a:p>
          <a:p>
            <a:r>
              <a:rPr lang="en-US" sz="1300" dirty="0">
                <a:solidFill>
                  <a:schemeClr val="bg1"/>
                </a:solidFill>
                <a:latin typeface="Raleway" pitchFamily="2" charset="0"/>
              </a:rPr>
              <a:t>For residents impacted by the recent CalFresh benefit reductions, OC Hunger Alliance member 211OC remains a critical resource.</a:t>
            </a:r>
          </a:p>
          <a:p>
            <a:r>
              <a:rPr lang="en-US" sz="1300" dirty="0">
                <a:solidFill>
                  <a:schemeClr val="bg1"/>
                </a:solidFill>
                <a:latin typeface="Raleway" pitchFamily="2" charset="0"/>
              </a:rPr>
              <a:t> </a:t>
            </a:r>
          </a:p>
          <a:p>
            <a:r>
              <a:rPr lang="en-US" sz="1300" dirty="0">
                <a:solidFill>
                  <a:schemeClr val="bg1"/>
                </a:solidFill>
                <a:latin typeface="Raleway" pitchFamily="2" charset="0"/>
              </a:rPr>
              <a:t>Anyone in need can call 2-1-1 or visit </a:t>
            </a:r>
            <a:r>
              <a:rPr lang="en-US" sz="1300" b="1" dirty="0">
                <a:solidFill>
                  <a:schemeClr val="bg1"/>
                </a:solidFill>
                <a:latin typeface="Raleway" pitchFamily="2" charset="0"/>
                <a:hlinkClick r:id="rId2"/>
              </a:rPr>
              <a:t>211oc.org</a:t>
            </a:r>
            <a:r>
              <a:rPr lang="en-US" sz="1300" b="1" dirty="0">
                <a:solidFill>
                  <a:schemeClr val="bg1"/>
                </a:solidFill>
                <a:latin typeface="Raleway" pitchFamily="2" charset="0"/>
              </a:rPr>
              <a:t> </a:t>
            </a:r>
            <a:r>
              <a:rPr lang="en-US" sz="1300" dirty="0">
                <a:solidFill>
                  <a:schemeClr val="bg1"/>
                </a:solidFill>
                <a:latin typeface="Raleway" pitchFamily="2" charset="0"/>
              </a:rPr>
              <a:t>to connect with local food, housing, and utility assistance. </a:t>
            </a:r>
          </a:p>
        </p:txBody>
      </p:sp>
      <p:pic>
        <p:nvPicPr>
          <p:cNvPr id="7" name="Google Shape;53;p13">
            <a:extLst>
              <a:ext uri="{FF2B5EF4-FFF2-40B4-BE49-F238E27FC236}">
                <a16:creationId xmlns:a16="http://schemas.microsoft.com/office/drawing/2014/main" id="{DF95015B-EF5E-BCDD-0EBA-4EB6A05DCF28}"/>
              </a:ext>
            </a:extLst>
          </p:cNvPr>
          <p:cNvPicPr/>
          <p:nvPr/>
        </p:nvPicPr>
        <p:blipFill>
          <a:blip r:embed="rId3"/>
          <a:srcRect r="50602"/>
          <a:stretch>
            <a:fillRect/>
          </a:stretch>
        </p:blipFill>
        <p:spPr>
          <a:xfrm>
            <a:off x="343029" y="170200"/>
            <a:ext cx="899031" cy="844579"/>
          </a:xfrm>
          <a:prstGeom prst="rect">
            <a:avLst/>
          </a:prstGeom>
          <a:noFill/>
          <a:ln w="0">
            <a:noFill/>
          </a:ln>
        </p:spPr>
      </p:pic>
      <p:pic>
        <p:nvPicPr>
          <p:cNvPr id="3" name="Picture 2" descr="A qr code with black squares&#10;&#10;AI-generated content may be incorrect.">
            <a:extLst>
              <a:ext uri="{FF2B5EF4-FFF2-40B4-BE49-F238E27FC236}">
                <a16:creationId xmlns:a16="http://schemas.microsoft.com/office/drawing/2014/main" id="{D5558678-F6DE-6435-CE41-AA74CB7130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58395" y="2386266"/>
            <a:ext cx="2148840" cy="2148840"/>
          </a:xfrm>
          <a:prstGeom prst="rect">
            <a:avLst/>
          </a:prstGeom>
        </p:spPr>
      </p:pic>
      <p:pic>
        <p:nvPicPr>
          <p:cNvPr id="4" name="Picture 18" descr="2-1-1 Orange County | Orange County Nonprofit Central">
            <a:extLst>
              <a:ext uri="{FF2B5EF4-FFF2-40B4-BE49-F238E27FC236}">
                <a16:creationId xmlns:a16="http://schemas.microsoft.com/office/drawing/2014/main" id="{307D651C-66A3-45F5-C0B6-3D31CEC8B02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21225" y="430806"/>
            <a:ext cx="2282190" cy="22821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19442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55213C"/>
        </a:solidFill>
        <a:effectLst/>
      </p:bgPr>
    </p:bg>
    <p:spTree>
      <p:nvGrpSpPr>
        <p:cNvPr id="1" name="">
          <a:extLst>
            <a:ext uri="{FF2B5EF4-FFF2-40B4-BE49-F238E27FC236}">
              <a16:creationId xmlns:a16="http://schemas.microsoft.com/office/drawing/2014/main" id="{B7100A9D-A6DC-2E9A-A0D2-B0F8309D5B67}"/>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BBC860F7-FDB5-5EBD-9A08-E6FDEC62616B}"/>
              </a:ext>
            </a:extLst>
          </p:cNvPr>
          <p:cNvSpPr txBox="1"/>
          <p:nvPr/>
        </p:nvSpPr>
        <p:spPr>
          <a:xfrm>
            <a:off x="817501" y="2519712"/>
            <a:ext cx="4999400" cy="2292935"/>
          </a:xfrm>
          <a:prstGeom prst="rect">
            <a:avLst/>
          </a:prstGeom>
          <a:noFill/>
        </p:spPr>
        <p:txBody>
          <a:bodyPr wrap="square">
            <a:spAutoFit/>
          </a:bodyPr>
          <a:lstStyle/>
          <a:p>
            <a:r>
              <a:rPr lang="en-US" sz="1300" b="1" dirty="0">
                <a:solidFill>
                  <a:schemeClr val="bg1"/>
                </a:solidFill>
                <a:latin typeface="Raleway" pitchFamily="2" charset="0"/>
              </a:rPr>
              <a:t>Visit at </a:t>
            </a:r>
            <a:r>
              <a:rPr lang="en-US" sz="1300" b="1" dirty="0">
                <a:latin typeface="Raleway" pitchFamily="2" charset="0"/>
                <a:hlinkClick r:id="rId2"/>
              </a:rPr>
              <a:t>ochungeralliance.org</a:t>
            </a:r>
            <a:r>
              <a:rPr lang="en-US" sz="1300" dirty="0">
                <a:latin typeface="Raleway" pitchFamily="2" charset="0"/>
              </a:rPr>
              <a:t> </a:t>
            </a:r>
            <a:r>
              <a:rPr lang="en-US" sz="1300" dirty="0">
                <a:solidFill>
                  <a:schemeClr val="bg1"/>
                </a:solidFill>
                <a:latin typeface="Raleway" pitchFamily="2" charset="0"/>
              </a:rPr>
              <a:t>or scan the QR code on screen.</a:t>
            </a:r>
          </a:p>
          <a:p>
            <a:endParaRPr lang="en-US" sz="1300" dirty="0">
              <a:solidFill>
                <a:schemeClr val="bg1"/>
              </a:solidFill>
              <a:latin typeface="Raleway" pitchFamily="2" charset="0"/>
            </a:endParaRPr>
          </a:p>
          <a:p>
            <a:r>
              <a:rPr lang="en-US" sz="1300" dirty="0">
                <a:solidFill>
                  <a:schemeClr val="bg1"/>
                </a:solidFill>
                <a:latin typeface="Raleway" pitchFamily="2" charset="0"/>
              </a:rPr>
              <a:t>Our current website includes information on the </a:t>
            </a:r>
            <a:r>
              <a:rPr lang="en-US" sz="1300" b="1" dirty="0">
                <a:solidFill>
                  <a:schemeClr val="bg1"/>
                </a:solidFill>
                <a:latin typeface="Raleway" pitchFamily="2" charset="0"/>
              </a:rPr>
              <a:t>Emergency Food Fund</a:t>
            </a:r>
            <a:r>
              <a:rPr lang="en-US" sz="1300" dirty="0">
                <a:solidFill>
                  <a:schemeClr val="bg1"/>
                </a:solidFill>
                <a:latin typeface="Raleway" pitchFamily="2" charset="0"/>
              </a:rPr>
              <a:t>, our founding partners, reports, and related articles.</a:t>
            </a:r>
          </a:p>
          <a:p>
            <a:endParaRPr lang="en-US" sz="1300" dirty="0">
              <a:solidFill>
                <a:schemeClr val="bg1"/>
              </a:solidFill>
              <a:latin typeface="Raleway" pitchFamily="2" charset="0"/>
            </a:endParaRPr>
          </a:p>
          <a:p>
            <a:r>
              <a:rPr lang="en-US" sz="1300" dirty="0">
                <a:solidFill>
                  <a:schemeClr val="bg1"/>
                </a:solidFill>
                <a:latin typeface="Raleway" pitchFamily="2" charset="0"/>
              </a:rPr>
              <a:t>Stay tuned for our </a:t>
            </a:r>
            <a:r>
              <a:rPr lang="en-US" sz="1300" b="1" dirty="0">
                <a:solidFill>
                  <a:schemeClr val="bg1"/>
                </a:solidFill>
                <a:latin typeface="Raleway" pitchFamily="2" charset="0"/>
              </a:rPr>
              <a:t>new website</a:t>
            </a:r>
            <a:r>
              <a:rPr lang="en-US" sz="1300" dirty="0">
                <a:solidFill>
                  <a:schemeClr val="bg1"/>
                </a:solidFill>
                <a:latin typeface="Raleway" pitchFamily="2" charset="0"/>
              </a:rPr>
              <a:t>, which will feature:</a:t>
            </a:r>
          </a:p>
          <a:p>
            <a:br>
              <a:rPr lang="en-US" sz="1300" dirty="0">
                <a:solidFill>
                  <a:schemeClr val="bg1"/>
                </a:solidFill>
                <a:latin typeface="Raleway" pitchFamily="2" charset="0"/>
              </a:rPr>
            </a:br>
            <a:r>
              <a:rPr lang="en-US" sz="1300" dirty="0">
                <a:solidFill>
                  <a:schemeClr val="bg1"/>
                </a:solidFill>
                <a:latin typeface="Raleway" pitchFamily="2" charset="0"/>
              </a:rPr>
              <a:t>• Updates on events and working group opportunities</a:t>
            </a:r>
          </a:p>
          <a:p>
            <a:br>
              <a:rPr lang="en-US" sz="1300" dirty="0">
                <a:solidFill>
                  <a:schemeClr val="bg1"/>
                </a:solidFill>
                <a:latin typeface="Raleway" pitchFamily="2" charset="0"/>
              </a:rPr>
            </a:br>
            <a:r>
              <a:rPr lang="en-US" sz="1300" dirty="0">
                <a:solidFill>
                  <a:schemeClr val="bg1"/>
                </a:solidFill>
                <a:latin typeface="Raleway" pitchFamily="2" charset="0"/>
              </a:rPr>
              <a:t>• Details on the </a:t>
            </a:r>
            <a:r>
              <a:rPr lang="en-US" sz="1300" b="1" dirty="0">
                <a:solidFill>
                  <a:schemeClr val="bg1"/>
                </a:solidFill>
                <a:latin typeface="Raleway" pitchFamily="2" charset="0"/>
              </a:rPr>
              <a:t>Community Partner Council</a:t>
            </a:r>
            <a:r>
              <a:rPr lang="en-US" sz="1300" dirty="0">
                <a:solidFill>
                  <a:schemeClr val="bg1"/>
                </a:solidFill>
                <a:latin typeface="Raleway" pitchFamily="2" charset="0"/>
              </a:rPr>
              <a:t> launching in 2026</a:t>
            </a:r>
          </a:p>
          <a:p>
            <a:endParaRPr lang="en-US" sz="1300" dirty="0">
              <a:solidFill>
                <a:schemeClr val="bg1"/>
              </a:solidFill>
              <a:latin typeface="Raleway" pitchFamily="2" charset="0"/>
            </a:endParaRPr>
          </a:p>
        </p:txBody>
      </p:sp>
      <p:sp>
        <p:nvSpPr>
          <p:cNvPr id="13" name="PlaceHolder 1">
            <a:extLst>
              <a:ext uri="{FF2B5EF4-FFF2-40B4-BE49-F238E27FC236}">
                <a16:creationId xmlns:a16="http://schemas.microsoft.com/office/drawing/2014/main" id="{AB6647E0-3587-4FB1-9E56-1BB0137A07EF}"/>
              </a:ext>
            </a:extLst>
          </p:cNvPr>
          <p:cNvSpPr>
            <a:spLocks noGrp="1"/>
          </p:cNvSpPr>
          <p:nvPr>
            <p:ph type="title"/>
          </p:nvPr>
        </p:nvSpPr>
        <p:spPr>
          <a:xfrm>
            <a:off x="698557" y="1271031"/>
            <a:ext cx="7430397" cy="1548117"/>
          </a:xfrm>
          <a:prstGeom prst="rect">
            <a:avLst/>
          </a:prstGeom>
          <a:noFill/>
          <a:ln w="0">
            <a:noFill/>
          </a:ln>
        </p:spPr>
        <p:txBody>
          <a:bodyPr lIns="91440" tIns="91440" rIns="91440" bIns="91440" anchor="b">
            <a:noAutofit/>
          </a:bodyPr>
          <a:lstStyle/>
          <a:p>
            <a:pPr indent="0">
              <a:lnSpc>
                <a:spcPct val="75000"/>
              </a:lnSpc>
              <a:buNone/>
              <a:tabLst>
                <a:tab pos="0" algn="l"/>
              </a:tabLst>
            </a:pPr>
            <a:r>
              <a:rPr lang="en" sz="4000" dirty="0">
                <a:solidFill>
                  <a:srgbClr val="F36A21"/>
                </a:solidFill>
                <a:latin typeface="Raleway ExtraBold" pitchFamily="2" charset="0"/>
              </a:rPr>
              <a:t>Learn More &amp; Get Involved:</a:t>
            </a:r>
            <a:br>
              <a:rPr lang="en" sz="4000" dirty="0">
                <a:solidFill>
                  <a:srgbClr val="F36A21"/>
                </a:solidFill>
                <a:latin typeface="Raleway" pitchFamily="2" charset="0"/>
              </a:rPr>
            </a:br>
            <a:r>
              <a:rPr lang="en" sz="4000" dirty="0">
                <a:solidFill>
                  <a:srgbClr val="F36A21"/>
                </a:solidFill>
                <a:latin typeface="Raleway" pitchFamily="2" charset="0"/>
              </a:rPr>
              <a:t>Visit </a:t>
            </a:r>
            <a:r>
              <a:rPr lang="en" sz="4000" b="0" u="none" strike="noStrike" dirty="0">
                <a:solidFill>
                  <a:srgbClr val="F36A21"/>
                </a:solidFill>
                <a:effectLst/>
                <a:uFillTx/>
                <a:latin typeface="Raleway" pitchFamily="2" charset="0"/>
              </a:rPr>
              <a:t>OCHungerAlliance.org </a:t>
            </a:r>
            <a:br>
              <a:rPr lang="en" sz="4000" b="0" u="none" strike="noStrike" dirty="0">
                <a:solidFill>
                  <a:srgbClr val="F36A21"/>
                </a:solidFill>
                <a:effectLst/>
                <a:uFillTx/>
                <a:latin typeface="Raleway SemiBold" pitchFamily="2" charset="0"/>
              </a:rPr>
            </a:br>
            <a:endParaRPr lang="en-US" sz="4000" b="0" u="none" strike="noStrike" dirty="0">
              <a:solidFill>
                <a:srgbClr val="000000"/>
              </a:solidFill>
              <a:effectLst/>
              <a:uFillTx/>
              <a:latin typeface="Raleway SemiBold" pitchFamily="2" charset="0"/>
            </a:endParaRPr>
          </a:p>
        </p:txBody>
      </p:sp>
      <p:pic>
        <p:nvPicPr>
          <p:cNvPr id="16" name="Google Shape;53;p13">
            <a:extLst>
              <a:ext uri="{FF2B5EF4-FFF2-40B4-BE49-F238E27FC236}">
                <a16:creationId xmlns:a16="http://schemas.microsoft.com/office/drawing/2014/main" id="{8FFA9888-B7B4-C1CD-EA35-FB9A2E5F3E8C}"/>
              </a:ext>
            </a:extLst>
          </p:cNvPr>
          <p:cNvPicPr/>
          <p:nvPr/>
        </p:nvPicPr>
        <p:blipFill>
          <a:blip r:embed="rId3"/>
          <a:srcRect r="50602"/>
          <a:stretch>
            <a:fillRect/>
          </a:stretch>
        </p:blipFill>
        <p:spPr>
          <a:xfrm>
            <a:off x="343029" y="170200"/>
            <a:ext cx="899031" cy="844579"/>
          </a:xfrm>
          <a:prstGeom prst="rect">
            <a:avLst/>
          </a:prstGeom>
          <a:noFill/>
          <a:ln w="0">
            <a:noFill/>
          </a:ln>
        </p:spPr>
      </p:pic>
      <p:pic>
        <p:nvPicPr>
          <p:cNvPr id="5" name="Picture 4" descr="A qr code on a white background&#10;&#10;AI-generated content may be incorrect.">
            <a:extLst>
              <a:ext uri="{FF2B5EF4-FFF2-40B4-BE49-F238E27FC236}">
                <a16:creationId xmlns:a16="http://schemas.microsoft.com/office/drawing/2014/main" id="{4ED6F71E-6E98-2B90-5730-4E0822BDDD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84152" y="2495983"/>
            <a:ext cx="2148840" cy="2148840"/>
          </a:xfrm>
          <a:prstGeom prst="rect">
            <a:avLst/>
          </a:prstGeom>
        </p:spPr>
      </p:pic>
    </p:spTree>
    <p:extLst>
      <p:ext uri="{BB962C8B-B14F-4D97-AF65-F5344CB8AC3E}">
        <p14:creationId xmlns:p14="http://schemas.microsoft.com/office/powerpoint/2010/main" val="27996152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8FBF2"/>
        </a:solidFill>
        <a:effectLst/>
      </p:bgPr>
    </p:bg>
    <p:spTree>
      <p:nvGrpSpPr>
        <p:cNvPr id="1" name="">
          <a:extLst>
            <a:ext uri="{FF2B5EF4-FFF2-40B4-BE49-F238E27FC236}">
              <a16:creationId xmlns:a16="http://schemas.microsoft.com/office/drawing/2014/main" id="{1B422C4A-13D1-A9F3-5B69-47E23DFFD204}"/>
            </a:ext>
          </a:extLst>
        </p:cNvPr>
        <p:cNvGrpSpPr/>
        <p:nvPr/>
      </p:nvGrpSpPr>
      <p:grpSpPr>
        <a:xfrm>
          <a:off x="0" y="0"/>
          <a:ext cx="0" cy="0"/>
          <a:chOff x="0" y="0"/>
          <a:chExt cx="0" cy="0"/>
        </a:xfrm>
      </p:grpSpPr>
      <p:sp>
        <p:nvSpPr>
          <p:cNvPr id="3" name="Google Shape;54;p13">
            <a:extLst>
              <a:ext uri="{FF2B5EF4-FFF2-40B4-BE49-F238E27FC236}">
                <a16:creationId xmlns:a16="http://schemas.microsoft.com/office/drawing/2014/main" id="{3A77ACC3-F1FB-538A-20E2-04CF8F2F8E96}"/>
              </a:ext>
            </a:extLst>
          </p:cNvPr>
          <p:cNvSpPr/>
          <p:nvPr/>
        </p:nvSpPr>
        <p:spPr>
          <a:xfrm>
            <a:off x="5687122" y="361925"/>
            <a:ext cx="4651254" cy="3526980"/>
          </a:xfrm>
          <a:prstGeom prst="rect">
            <a:avLst/>
          </a:prstGeom>
          <a:solidFill>
            <a:srgbClr val="55213C"/>
          </a:solidFill>
          <a:ln w="9525">
            <a:solidFill>
              <a:srgbClr val="55213C"/>
            </a:solidFill>
            <a:round/>
          </a:ln>
        </p:spPr>
        <p:style>
          <a:lnRef idx="0">
            <a:scrgbClr r="0" g="0" b="0"/>
          </a:lnRef>
          <a:fillRef idx="0">
            <a:scrgbClr r="0" g="0" b="0"/>
          </a:fillRef>
          <a:effectRef idx="0">
            <a:scrgbClr r="0" g="0" b="0"/>
          </a:effectRef>
          <a:fontRef idx="minor"/>
        </p:style>
        <p:txBody>
          <a:bodyPr tIns="91440" bIns="91440" anchor="ctr">
            <a:noAutofit/>
          </a:bodyPr>
          <a:lstStyle/>
          <a:p>
            <a:pPr algn="ctr">
              <a:lnSpc>
                <a:spcPct val="100000"/>
              </a:lnSpc>
              <a:tabLst>
                <a:tab pos="0" algn="l"/>
              </a:tabLst>
            </a:pPr>
            <a:endParaRPr lang="en-US" sz="1400" b="0" u="none" strike="noStrike" dirty="0">
              <a:solidFill>
                <a:srgbClr val="FFFFFF"/>
              </a:solidFill>
              <a:effectLst/>
              <a:uFillTx/>
              <a:latin typeface="Arial"/>
            </a:endParaRPr>
          </a:p>
        </p:txBody>
      </p:sp>
      <p:sp>
        <p:nvSpPr>
          <p:cNvPr id="41" name="Google Shape;54;p13">
            <a:extLst>
              <a:ext uri="{FF2B5EF4-FFF2-40B4-BE49-F238E27FC236}">
                <a16:creationId xmlns:a16="http://schemas.microsoft.com/office/drawing/2014/main" id="{282C3CC2-99A0-3944-08A2-5E32308F5554}"/>
              </a:ext>
            </a:extLst>
          </p:cNvPr>
          <p:cNvSpPr/>
          <p:nvPr/>
        </p:nvSpPr>
        <p:spPr>
          <a:xfrm>
            <a:off x="0" y="3346596"/>
            <a:ext cx="4757854" cy="1619412"/>
          </a:xfrm>
          <a:prstGeom prst="rect">
            <a:avLst/>
          </a:prstGeom>
          <a:solidFill>
            <a:srgbClr val="55213C"/>
          </a:solidFill>
          <a:ln w="9525">
            <a:solidFill>
              <a:srgbClr val="55213C"/>
            </a:solidFill>
            <a:round/>
          </a:ln>
        </p:spPr>
        <p:style>
          <a:lnRef idx="0">
            <a:scrgbClr r="0" g="0" b="0"/>
          </a:lnRef>
          <a:fillRef idx="0">
            <a:scrgbClr r="0" g="0" b="0"/>
          </a:fillRef>
          <a:effectRef idx="0">
            <a:scrgbClr r="0" g="0" b="0"/>
          </a:effectRef>
          <a:fontRef idx="minor"/>
        </p:style>
        <p:txBody>
          <a:bodyPr tIns="91440" bIns="91440" anchor="ctr">
            <a:noAutofit/>
          </a:bodyPr>
          <a:lstStyle/>
          <a:p>
            <a:pPr algn="ctr">
              <a:lnSpc>
                <a:spcPct val="100000"/>
              </a:lnSpc>
              <a:tabLst>
                <a:tab pos="0" algn="l"/>
              </a:tabLst>
            </a:pPr>
            <a:endParaRPr lang="en-US" sz="1400" b="0" u="none" strike="noStrike" dirty="0">
              <a:solidFill>
                <a:srgbClr val="FFFFFF"/>
              </a:solidFill>
              <a:effectLst/>
              <a:uFillTx/>
              <a:latin typeface="Arial"/>
            </a:endParaRPr>
          </a:p>
        </p:txBody>
      </p:sp>
      <p:sp>
        <p:nvSpPr>
          <p:cNvPr id="42" name="PlaceHolder 1">
            <a:extLst>
              <a:ext uri="{FF2B5EF4-FFF2-40B4-BE49-F238E27FC236}">
                <a16:creationId xmlns:a16="http://schemas.microsoft.com/office/drawing/2014/main" id="{6F418411-AB9A-0718-CBFF-D2AAFAE0D0B4}"/>
              </a:ext>
            </a:extLst>
          </p:cNvPr>
          <p:cNvSpPr>
            <a:spLocks noGrp="1"/>
          </p:cNvSpPr>
          <p:nvPr>
            <p:ph type="title"/>
          </p:nvPr>
        </p:nvSpPr>
        <p:spPr>
          <a:xfrm>
            <a:off x="1641716" y="1595855"/>
            <a:ext cx="8462520" cy="1059120"/>
          </a:xfrm>
          <a:prstGeom prst="rect">
            <a:avLst/>
          </a:prstGeom>
          <a:noFill/>
          <a:ln w="0">
            <a:noFill/>
          </a:ln>
        </p:spPr>
        <p:txBody>
          <a:bodyPr lIns="0" tIns="0" rIns="0" bIns="0" anchor="b">
            <a:noAutofit/>
          </a:bodyPr>
          <a:lstStyle/>
          <a:p>
            <a:pPr indent="0">
              <a:lnSpc>
                <a:spcPct val="100000"/>
              </a:lnSpc>
              <a:buNone/>
              <a:tabLst>
                <a:tab pos="0" algn="l"/>
              </a:tabLst>
            </a:pPr>
            <a:r>
              <a:rPr lang="en" sz="4800" u="none" strike="noStrike" dirty="0">
                <a:solidFill>
                  <a:srgbClr val="F36A21"/>
                </a:solidFill>
                <a:effectLst/>
                <a:uFillTx/>
                <a:latin typeface="Raleway SemiBold"/>
                <a:ea typeface="Raleway SemiBold"/>
              </a:rPr>
              <a:t>Q&amp;A</a:t>
            </a:r>
            <a:endParaRPr lang="en-US" sz="4800" u="none" strike="noStrike" dirty="0">
              <a:solidFill>
                <a:srgbClr val="000000"/>
              </a:solidFill>
              <a:effectLst/>
              <a:uFillTx/>
              <a:latin typeface="Arial"/>
            </a:endParaRPr>
          </a:p>
        </p:txBody>
      </p:sp>
      <p:sp>
        <p:nvSpPr>
          <p:cNvPr id="43" name="Google Shape;56;p13">
            <a:extLst>
              <a:ext uri="{FF2B5EF4-FFF2-40B4-BE49-F238E27FC236}">
                <a16:creationId xmlns:a16="http://schemas.microsoft.com/office/drawing/2014/main" id="{C7525604-0037-8406-AD56-329FAEDF5183}"/>
              </a:ext>
            </a:extLst>
          </p:cNvPr>
          <p:cNvSpPr/>
          <p:nvPr/>
        </p:nvSpPr>
        <p:spPr>
          <a:xfrm>
            <a:off x="285018" y="4250630"/>
            <a:ext cx="4416281" cy="5518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b">
            <a:noAutofit/>
          </a:bodyPr>
          <a:lstStyle/>
          <a:p>
            <a:pPr>
              <a:lnSpc>
                <a:spcPct val="100000"/>
              </a:lnSpc>
              <a:tabLst>
                <a:tab pos="0" algn="l"/>
              </a:tabLst>
            </a:pPr>
            <a:r>
              <a:rPr lang="en" sz="1400" b="1" dirty="0">
                <a:solidFill>
                  <a:srgbClr val="F36A21"/>
                </a:solidFill>
                <a:latin typeface="Raleway SemiBold" pitchFamily="2" charset="0"/>
                <a:ea typeface="Raleway Medium"/>
              </a:rPr>
              <a:t>FOR ADDITIONAL QUESTIONS</a:t>
            </a:r>
            <a:r>
              <a:rPr lang="en" sz="1400" b="1" dirty="0">
                <a:solidFill>
                  <a:srgbClr val="F36A21"/>
                </a:solidFill>
                <a:latin typeface="Raleway Medium"/>
                <a:ea typeface="Raleway Medium"/>
              </a:rPr>
              <a:t>:</a:t>
            </a:r>
          </a:p>
          <a:p>
            <a:pPr>
              <a:lnSpc>
                <a:spcPct val="100000"/>
              </a:lnSpc>
              <a:tabLst>
                <a:tab pos="0" algn="l"/>
              </a:tabLst>
            </a:pPr>
            <a:endParaRPr lang="en" sz="1200" b="1" dirty="0">
              <a:solidFill>
                <a:srgbClr val="F36A21"/>
              </a:solidFill>
              <a:latin typeface="Raleway Medium"/>
              <a:ea typeface="Raleway Medium"/>
            </a:endParaRPr>
          </a:p>
          <a:p>
            <a:pPr>
              <a:lnSpc>
                <a:spcPct val="100000"/>
              </a:lnSpc>
              <a:tabLst>
                <a:tab pos="0" algn="l"/>
              </a:tabLst>
            </a:pPr>
            <a:r>
              <a:rPr lang="en" sz="1200" b="1" u="none" strike="noStrike" dirty="0">
                <a:solidFill>
                  <a:srgbClr val="F36A21"/>
                </a:solidFill>
                <a:effectLst/>
                <a:uFillTx/>
                <a:latin typeface="Raleway" pitchFamily="2" charset="0"/>
              </a:rPr>
              <a:t>Email:</a:t>
            </a:r>
            <a:r>
              <a:rPr lang="en" sz="1200" b="1" u="none" strike="noStrike" dirty="0">
                <a:solidFill>
                  <a:srgbClr val="F36A21"/>
                </a:solidFill>
                <a:effectLst/>
                <a:uFillTx/>
                <a:latin typeface="Raleway Light" pitchFamily="2" charset="0"/>
              </a:rPr>
              <a:t> </a:t>
            </a:r>
            <a:r>
              <a:rPr lang="en-US" sz="1200" b="1" dirty="0">
                <a:solidFill>
                  <a:schemeClr val="bg1"/>
                </a:solidFill>
                <a:latin typeface="Raleway" pitchFamily="2" charset="0"/>
                <a:hlinkClick r:id="rId2"/>
              </a:rPr>
              <a:t>stephanie@aboundfoodcare.org</a:t>
            </a:r>
            <a:endParaRPr lang="en" sz="1200" b="1" u="none" strike="noStrike" dirty="0">
              <a:solidFill>
                <a:srgbClr val="F36A21"/>
              </a:solidFill>
              <a:effectLst/>
              <a:uFillTx/>
              <a:latin typeface="Raleway" pitchFamily="2" charset="0"/>
            </a:endParaRPr>
          </a:p>
          <a:p>
            <a:pPr>
              <a:lnSpc>
                <a:spcPct val="100000"/>
              </a:lnSpc>
              <a:tabLst>
                <a:tab pos="0" algn="l"/>
              </a:tabLst>
            </a:pPr>
            <a:endParaRPr lang="en" sz="1200" b="1" dirty="0">
              <a:solidFill>
                <a:srgbClr val="F36A21"/>
              </a:solidFill>
              <a:latin typeface="Raleway Light" pitchFamily="2" charset="0"/>
            </a:endParaRPr>
          </a:p>
          <a:p>
            <a:pPr>
              <a:lnSpc>
                <a:spcPct val="100000"/>
              </a:lnSpc>
              <a:tabLst>
                <a:tab pos="0" algn="l"/>
              </a:tabLst>
            </a:pPr>
            <a:r>
              <a:rPr lang="en" sz="1200" u="none" strike="noStrike" dirty="0">
                <a:solidFill>
                  <a:srgbClr val="F36A21"/>
                </a:solidFill>
                <a:effectLst/>
                <a:uFillTx/>
                <a:latin typeface="Raleway Light" pitchFamily="2" charset="0"/>
              </a:rPr>
              <a:t>A comprehensive </a:t>
            </a:r>
            <a:r>
              <a:rPr lang="en" sz="1200" b="1" u="none" strike="noStrike" dirty="0">
                <a:solidFill>
                  <a:srgbClr val="F36A21"/>
                </a:solidFill>
                <a:effectLst/>
                <a:uFillTx/>
                <a:latin typeface="Raleway" pitchFamily="2" charset="0"/>
              </a:rPr>
              <a:t>FAQ document </a:t>
            </a:r>
            <a:r>
              <a:rPr lang="en" sz="1200" u="none" strike="noStrike" dirty="0">
                <a:solidFill>
                  <a:srgbClr val="F36A21"/>
                </a:solidFill>
                <a:effectLst/>
                <a:uFillTx/>
                <a:latin typeface="Raleway Light" pitchFamily="2" charset="0"/>
              </a:rPr>
              <a:t>summarizing key points and questions from today’s convening will be distributed to all attendees via the email address you used to register. </a:t>
            </a:r>
            <a:endParaRPr lang="en-US" sz="1200" u="none" strike="noStrike" dirty="0">
              <a:solidFill>
                <a:srgbClr val="000000"/>
              </a:solidFill>
              <a:effectLst/>
              <a:uFillTx/>
              <a:latin typeface="Raleway Light" pitchFamily="2" charset="0"/>
            </a:endParaRPr>
          </a:p>
        </p:txBody>
      </p:sp>
      <p:pic>
        <p:nvPicPr>
          <p:cNvPr id="40" name="Google Shape;53;p13">
            <a:extLst>
              <a:ext uri="{FF2B5EF4-FFF2-40B4-BE49-F238E27FC236}">
                <a16:creationId xmlns:a16="http://schemas.microsoft.com/office/drawing/2014/main" id="{5E631923-DB31-6546-70C8-95B492C5B9AE}"/>
              </a:ext>
            </a:extLst>
          </p:cNvPr>
          <p:cNvPicPr/>
          <p:nvPr/>
        </p:nvPicPr>
        <p:blipFill>
          <a:blip r:embed="rId3"/>
          <a:stretch/>
        </p:blipFill>
        <p:spPr>
          <a:xfrm>
            <a:off x="285018" y="98364"/>
            <a:ext cx="1928801" cy="895078"/>
          </a:xfrm>
          <a:prstGeom prst="rect">
            <a:avLst/>
          </a:prstGeom>
          <a:noFill/>
          <a:ln w="0">
            <a:noFill/>
          </a:ln>
        </p:spPr>
      </p:pic>
      <p:sp>
        <p:nvSpPr>
          <p:cNvPr id="5" name="TextBox 4">
            <a:extLst>
              <a:ext uri="{FF2B5EF4-FFF2-40B4-BE49-F238E27FC236}">
                <a16:creationId xmlns:a16="http://schemas.microsoft.com/office/drawing/2014/main" id="{1B768AFB-322B-FD13-4C2B-4CB514253552}"/>
              </a:ext>
            </a:extLst>
          </p:cNvPr>
          <p:cNvSpPr txBox="1"/>
          <p:nvPr/>
        </p:nvSpPr>
        <p:spPr>
          <a:xfrm>
            <a:off x="5884924" y="2748706"/>
            <a:ext cx="3014147" cy="892552"/>
          </a:xfrm>
          <a:prstGeom prst="rect">
            <a:avLst/>
          </a:prstGeom>
          <a:noFill/>
        </p:spPr>
        <p:txBody>
          <a:bodyPr wrap="square" rtlCol="0">
            <a:spAutoFit/>
          </a:bodyPr>
          <a:lstStyle/>
          <a:p>
            <a:pPr algn="ctr"/>
            <a:r>
              <a:rPr lang="en-US" sz="2000" b="1" dirty="0">
                <a:solidFill>
                  <a:schemeClr val="bg1"/>
                </a:solidFill>
                <a:latin typeface="Raleway ExtraBold" pitchFamily="2" charset="0"/>
              </a:rPr>
              <a:t>Jennie Cottle</a:t>
            </a:r>
          </a:p>
          <a:p>
            <a:pPr algn="ctr"/>
            <a:r>
              <a:rPr lang="en-US" sz="1600" dirty="0">
                <a:solidFill>
                  <a:schemeClr val="bg1"/>
                </a:solidFill>
                <a:latin typeface="Raleway Medium" pitchFamily="2" charset="0"/>
              </a:rPr>
              <a:t>Manager, Public Affairs</a:t>
            </a:r>
            <a:endParaRPr lang="en-US" sz="1600" i="1" dirty="0">
              <a:solidFill>
                <a:schemeClr val="bg1"/>
              </a:solidFill>
              <a:latin typeface="Raleway SemiBold" pitchFamily="2" charset="0"/>
            </a:endParaRPr>
          </a:p>
          <a:p>
            <a:pPr algn="ctr"/>
            <a:r>
              <a:rPr lang="en-US" sz="1600" i="1" dirty="0">
                <a:solidFill>
                  <a:schemeClr val="bg1"/>
                </a:solidFill>
                <a:latin typeface="Raleway SemiBold" pitchFamily="2" charset="0"/>
              </a:rPr>
              <a:t>Orange County United Way</a:t>
            </a:r>
          </a:p>
        </p:txBody>
      </p:sp>
      <p:pic>
        <p:nvPicPr>
          <p:cNvPr id="7" name="Picture 6" descr="A person smiling at the camera&#10;&#10;AI-generated content may be incorrect.">
            <a:extLst>
              <a:ext uri="{FF2B5EF4-FFF2-40B4-BE49-F238E27FC236}">
                <a16:creationId xmlns:a16="http://schemas.microsoft.com/office/drawing/2014/main" id="{993BF368-4D52-4BA0-6B49-E5714402F7A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a:fillRect/>
          </a:stretch>
        </p:blipFill>
        <p:spPr>
          <a:xfrm>
            <a:off x="6328489" y="551855"/>
            <a:ext cx="2103120" cy="2103120"/>
          </a:xfrm>
          <a:prstGeom prst="ellipse">
            <a:avLst/>
          </a:prstGeom>
        </p:spPr>
      </p:pic>
      <p:pic>
        <p:nvPicPr>
          <p:cNvPr id="2" name="Picture 1" descr="A qr code on a white background&#10;&#10;AI-generated content may be incorrect.">
            <a:extLst>
              <a:ext uri="{FF2B5EF4-FFF2-40B4-BE49-F238E27FC236}">
                <a16:creationId xmlns:a16="http://schemas.microsoft.com/office/drawing/2014/main" id="{DD14CD71-30F3-0668-D8AB-2AB4A212808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47380" y="3486259"/>
            <a:ext cx="600873" cy="600873"/>
          </a:xfrm>
          <a:prstGeom prst="rect">
            <a:avLst/>
          </a:prstGeom>
        </p:spPr>
      </p:pic>
    </p:spTree>
    <p:extLst>
      <p:ext uri="{BB962C8B-B14F-4D97-AF65-F5344CB8AC3E}">
        <p14:creationId xmlns:p14="http://schemas.microsoft.com/office/powerpoint/2010/main" val="34230584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8FBF2"/>
        </a:solidFill>
        <a:effectLst/>
      </p:bgPr>
    </p:bg>
    <p:spTree>
      <p:nvGrpSpPr>
        <p:cNvPr id="1" name="">
          <a:extLst>
            <a:ext uri="{FF2B5EF4-FFF2-40B4-BE49-F238E27FC236}">
              <a16:creationId xmlns:a16="http://schemas.microsoft.com/office/drawing/2014/main" id="{106DC3CD-47F9-AC3A-391D-199F0C2E0631}"/>
            </a:ext>
          </a:extLst>
        </p:cNvPr>
        <p:cNvGrpSpPr/>
        <p:nvPr/>
      </p:nvGrpSpPr>
      <p:grpSpPr>
        <a:xfrm>
          <a:off x="0" y="0"/>
          <a:ext cx="0" cy="0"/>
          <a:chOff x="0" y="0"/>
          <a:chExt cx="0" cy="0"/>
        </a:xfrm>
      </p:grpSpPr>
      <p:sp>
        <p:nvSpPr>
          <p:cNvPr id="41" name="Google Shape;54;p13">
            <a:extLst>
              <a:ext uri="{FF2B5EF4-FFF2-40B4-BE49-F238E27FC236}">
                <a16:creationId xmlns:a16="http://schemas.microsoft.com/office/drawing/2014/main" id="{2727E4D8-6A8E-997E-44ED-8EB3DF6B11BC}"/>
              </a:ext>
            </a:extLst>
          </p:cNvPr>
          <p:cNvSpPr/>
          <p:nvPr/>
        </p:nvSpPr>
        <p:spPr>
          <a:xfrm>
            <a:off x="-518757" y="2750634"/>
            <a:ext cx="10599120" cy="2096428"/>
          </a:xfrm>
          <a:prstGeom prst="rect">
            <a:avLst/>
          </a:prstGeom>
          <a:solidFill>
            <a:srgbClr val="55213C"/>
          </a:solidFill>
          <a:ln w="9525">
            <a:solidFill>
              <a:srgbClr val="55213C"/>
            </a:solidFill>
            <a:round/>
          </a:ln>
        </p:spPr>
        <p:style>
          <a:lnRef idx="0">
            <a:scrgbClr r="0" g="0" b="0"/>
          </a:lnRef>
          <a:fillRef idx="0">
            <a:scrgbClr r="0" g="0" b="0"/>
          </a:fillRef>
          <a:effectRef idx="0">
            <a:scrgbClr r="0" g="0" b="0"/>
          </a:effectRef>
          <a:fontRef idx="minor"/>
        </p:style>
        <p:txBody>
          <a:bodyPr tIns="91440" bIns="91440" anchor="ctr">
            <a:noAutofit/>
          </a:bodyPr>
          <a:lstStyle/>
          <a:p>
            <a:pPr algn="ctr">
              <a:lnSpc>
                <a:spcPct val="100000"/>
              </a:lnSpc>
              <a:tabLst>
                <a:tab pos="0" algn="l"/>
              </a:tabLst>
            </a:pPr>
            <a:endParaRPr lang="en-US" sz="1400" b="0" u="none" strike="noStrike" dirty="0">
              <a:solidFill>
                <a:srgbClr val="FFFFFF"/>
              </a:solidFill>
              <a:effectLst/>
              <a:uFillTx/>
              <a:latin typeface="Arial"/>
            </a:endParaRPr>
          </a:p>
        </p:txBody>
      </p:sp>
      <p:sp>
        <p:nvSpPr>
          <p:cNvPr id="42" name="PlaceHolder 1">
            <a:extLst>
              <a:ext uri="{FF2B5EF4-FFF2-40B4-BE49-F238E27FC236}">
                <a16:creationId xmlns:a16="http://schemas.microsoft.com/office/drawing/2014/main" id="{899F199E-6A83-2F55-294C-4C2D39080165}"/>
              </a:ext>
            </a:extLst>
          </p:cNvPr>
          <p:cNvSpPr>
            <a:spLocks noGrp="1"/>
          </p:cNvSpPr>
          <p:nvPr>
            <p:ph type="title"/>
          </p:nvPr>
        </p:nvSpPr>
        <p:spPr>
          <a:xfrm>
            <a:off x="125150" y="1157020"/>
            <a:ext cx="8462520" cy="1059120"/>
          </a:xfrm>
          <a:prstGeom prst="rect">
            <a:avLst/>
          </a:prstGeom>
          <a:noFill/>
          <a:ln w="0">
            <a:noFill/>
          </a:ln>
        </p:spPr>
        <p:txBody>
          <a:bodyPr lIns="0" tIns="0" rIns="0" bIns="0" anchor="b">
            <a:noAutofit/>
          </a:bodyPr>
          <a:lstStyle/>
          <a:p>
            <a:pPr indent="0" algn="ctr">
              <a:lnSpc>
                <a:spcPct val="100000"/>
              </a:lnSpc>
              <a:buNone/>
              <a:tabLst>
                <a:tab pos="0" algn="l"/>
              </a:tabLst>
            </a:pPr>
            <a:r>
              <a:rPr lang="en" sz="4800" u="none" strike="noStrike" dirty="0">
                <a:solidFill>
                  <a:srgbClr val="F36A21"/>
                </a:solidFill>
                <a:effectLst/>
                <a:uFillTx/>
                <a:latin typeface="Raleway SemiBold"/>
                <a:ea typeface="Raleway SemiBold"/>
              </a:rPr>
              <a:t>THANK YOU</a:t>
            </a:r>
            <a:endParaRPr lang="en-US" sz="4800" u="none" strike="noStrike" dirty="0">
              <a:solidFill>
                <a:srgbClr val="000000"/>
              </a:solidFill>
              <a:effectLst/>
              <a:uFillTx/>
              <a:latin typeface="Arial"/>
            </a:endParaRPr>
          </a:p>
        </p:txBody>
      </p:sp>
      <p:sp>
        <p:nvSpPr>
          <p:cNvPr id="43" name="Google Shape;56;p13">
            <a:extLst>
              <a:ext uri="{FF2B5EF4-FFF2-40B4-BE49-F238E27FC236}">
                <a16:creationId xmlns:a16="http://schemas.microsoft.com/office/drawing/2014/main" id="{36FCD08F-7FB4-A984-4769-88EA4AF3B48A}"/>
              </a:ext>
            </a:extLst>
          </p:cNvPr>
          <p:cNvSpPr/>
          <p:nvPr/>
        </p:nvSpPr>
        <p:spPr>
          <a:xfrm>
            <a:off x="449577" y="5001952"/>
            <a:ext cx="6310582" cy="5518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b">
            <a:noAutofit/>
          </a:bodyPr>
          <a:lstStyle/>
          <a:p>
            <a:br>
              <a:rPr lang="en" sz="2000" dirty="0">
                <a:solidFill>
                  <a:srgbClr val="F36A21"/>
                </a:solidFill>
                <a:latin typeface="Raleway Medium"/>
                <a:ea typeface="Raleway Medium"/>
              </a:rPr>
            </a:br>
            <a:r>
              <a:rPr lang="en" sz="1300" b="1" dirty="0">
                <a:solidFill>
                  <a:srgbClr val="F36A21"/>
                </a:solidFill>
                <a:latin typeface="Raleway" pitchFamily="2" charset="0"/>
                <a:ea typeface="Raleway Medium"/>
              </a:rPr>
              <a:t>FOR MORE INFORMATION:</a:t>
            </a:r>
          </a:p>
          <a:p>
            <a:endParaRPr lang="en" sz="1300" dirty="0">
              <a:solidFill>
                <a:srgbClr val="F36A21"/>
              </a:solidFill>
              <a:latin typeface="Raleway" pitchFamily="2" charset="0"/>
              <a:ea typeface="Raleway Medium"/>
            </a:endParaRPr>
          </a:p>
          <a:p>
            <a:r>
              <a:rPr lang="en" sz="1300" b="1" dirty="0">
                <a:solidFill>
                  <a:srgbClr val="F36A21"/>
                </a:solidFill>
                <a:latin typeface="Raleway" pitchFamily="2" charset="0"/>
                <a:ea typeface="Raleway Medium"/>
              </a:rPr>
              <a:t>Email </a:t>
            </a:r>
            <a:r>
              <a:rPr lang="en-US" sz="1300" b="1" dirty="0">
                <a:solidFill>
                  <a:schemeClr val="bg1"/>
                </a:solidFill>
                <a:latin typeface="Raleway" pitchFamily="2" charset="0"/>
                <a:hlinkClick r:id="rId2"/>
              </a:rPr>
              <a:t>stephanie@aboundfoodcare.org</a:t>
            </a:r>
            <a:endParaRPr lang="en-US" sz="2000" dirty="0">
              <a:solidFill>
                <a:schemeClr val="bg1"/>
              </a:solidFill>
              <a:latin typeface="Raleway" pitchFamily="2" charset="0"/>
            </a:endParaRPr>
          </a:p>
          <a:p>
            <a:endParaRPr lang="en" sz="1300" dirty="0">
              <a:solidFill>
                <a:srgbClr val="F36A21"/>
              </a:solidFill>
              <a:latin typeface="Raleway" pitchFamily="2" charset="0"/>
              <a:ea typeface="Raleway Medium"/>
            </a:endParaRPr>
          </a:p>
          <a:p>
            <a:r>
              <a:rPr lang="en" sz="1300" dirty="0">
                <a:solidFill>
                  <a:srgbClr val="F36A21"/>
                </a:solidFill>
                <a:latin typeface="Raleway" pitchFamily="2" charset="0"/>
                <a:ea typeface="Raleway Medium"/>
              </a:rPr>
              <a:t>A recording of today’s convening, along with a comprehensive </a:t>
            </a:r>
            <a:r>
              <a:rPr lang="en" sz="1300" b="1" dirty="0">
                <a:solidFill>
                  <a:srgbClr val="F36A21"/>
                </a:solidFill>
                <a:latin typeface="Raleway" pitchFamily="2" charset="0"/>
                <a:ea typeface="Raleway Medium"/>
              </a:rPr>
              <a:t>FAQ document </a:t>
            </a:r>
            <a:r>
              <a:rPr lang="en" sz="1300" dirty="0">
                <a:solidFill>
                  <a:srgbClr val="F36A21"/>
                </a:solidFill>
                <a:latin typeface="Raleway" pitchFamily="2" charset="0"/>
                <a:ea typeface="Raleway Medium"/>
              </a:rPr>
              <a:t>summarizing key discussion points and participant questions will be distrubuted to all attendees via email following the event.</a:t>
            </a:r>
          </a:p>
          <a:p>
            <a:endParaRPr lang="en" sz="1300" dirty="0">
              <a:solidFill>
                <a:srgbClr val="F36A21"/>
              </a:solidFill>
              <a:latin typeface="Raleway" pitchFamily="2" charset="0"/>
              <a:ea typeface="Raleway Medium"/>
            </a:endParaRPr>
          </a:p>
          <a:p>
            <a:endParaRPr lang="en-US" sz="2000" dirty="0">
              <a:solidFill>
                <a:schemeClr val="bg1"/>
              </a:solidFill>
              <a:latin typeface="Raleway" pitchFamily="2" charset="0"/>
            </a:endParaRPr>
          </a:p>
          <a:p>
            <a:endParaRPr lang="en-US" sz="2000" b="1" dirty="0">
              <a:solidFill>
                <a:schemeClr val="bg1"/>
              </a:solidFill>
              <a:latin typeface="Raleway" pitchFamily="2" charset="0"/>
            </a:endParaRPr>
          </a:p>
          <a:p>
            <a:pPr algn="ctr">
              <a:lnSpc>
                <a:spcPct val="100000"/>
              </a:lnSpc>
              <a:tabLst>
                <a:tab pos="0" algn="l"/>
              </a:tabLst>
            </a:pPr>
            <a:endParaRPr lang="en-US" sz="2000" b="0" u="none" strike="noStrike" dirty="0">
              <a:solidFill>
                <a:srgbClr val="000000"/>
              </a:solidFill>
              <a:effectLst/>
              <a:uFillTx/>
              <a:latin typeface="Arial"/>
            </a:endParaRPr>
          </a:p>
        </p:txBody>
      </p:sp>
      <p:pic>
        <p:nvPicPr>
          <p:cNvPr id="40" name="Google Shape;53;p13">
            <a:extLst>
              <a:ext uri="{FF2B5EF4-FFF2-40B4-BE49-F238E27FC236}">
                <a16:creationId xmlns:a16="http://schemas.microsoft.com/office/drawing/2014/main" id="{AF99741D-2407-B3CD-4956-511814F77C7B}"/>
              </a:ext>
            </a:extLst>
          </p:cNvPr>
          <p:cNvPicPr/>
          <p:nvPr/>
        </p:nvPicPr>
        <p:blipFill>
          <a:blip r:embed="rId3"/>
          <a:stretch/>
        </p:blipFill>
        <p:spPr>
          <a:xfrm>
            <a:off x="6760159" y="37966"/>
            <a:ext cx="1928801" cy="895078"/>
          </a:xfrm>
          <a:prstGeom prst="rect">
            <a:avLst/>
          </a:prstGeom>
          <a:noFill/>
          <a:ln w="0">
            <a:noFill/>
          </a:ln>
        </p:spPr>
      </p:pic>
      <p:pic>
        <p:nvPicPr>
          <p:cNvPr id="5" name="Picture 4" descr="A qr code on a white background&#10;&#10;AI-generated content may be incorrect.">
            <a:extLst>
              <a:ext uri="{FF2B5EF4-FFF2-40B4-BE49-F238E27FC236}">
                <a16:creationId xmlns:a16="http://schemas.microsoft.com/office/drawing/2014/main" id="{67745762-D711-D4A4-E136-88014EB52FB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08660" y="3053192"/>
            <a:ext cx="1340037" cy="1340037"/>
          </a:xfrm>
          <a:prstGeom prst="rect">
            <a:avLst/>
          </a:prstGeom>
        </p:spPr>
      </p:pic>
    </p:spTree>
    <p:extLst>
      <p:ext uri="{BB962C8B-B14F-4D97-AF65-F5344CB8AC3E}">
        <p14:creationId xmlns:p14="http://schemas.microsoft.com/office/powerpoint/2010/main" val="34387171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8FBF2"/>
        </a:solidFill>
        <a:effectLst/>
      </p:bgPr>
    </p:bg>
    <p:spTree>
      <p:nvGrpSpPr>
        <p:cNvPr id="1" name="">
          <a:extLst>
            <a:ext uri="{FF2B5EF4-FFF2-40B4-BE49-F238E27FC236}">
              <a16:creationId xmlns:a16="http://schemas.microsoft.com/office/drawing/2014/main" id="{84427A0C-FB60-A2EC-A81C-B16AB1A2F5BE}"/>
            </a:ext>
          </a:extLst>
        </p:cNvPr>
        <p:cNvGrpSpPr/>
        <p:nvPr/>
      </p:nvGrpSpPr>
      <p:grpSpPr>
        <a:xfrm>
          <a:off x="0" y="0"/>
          <a:ext cx="0" cy="0"/>
          <a:chOff x="0" y="0"/>
          <a:chExt cx="0" cy="0"/>
        </a:xfrm>
      </p:grpSpPr>
      <p:sp>
        <p:nvSpPr>
          <p:cNvPr id="8" name="Google Shape;54;p13">
            <a:extLst>
              <a:ext uri="{FF2B5EF4-FFF2-40B4-BE49-F238E27FC236}">
                <a16:creationId xmlns:a16="http://schemas.microsoft.com/office/drawing/2014/main" id="{9D427CF9-3120-777E-D5D9-582946A321A1}"/>
              </a:ext>
            </a:extLst>
          </p:cNvPr>
          <p:cNvSpPr/>
          <p:nvPr/>
        </p:nvSpPr>
        <p:spPr>
          <a:xfrm>
            <a:off x="4754993" y="1014311"/>
            <a:ext cx="5815070" cy="3668803"/>
          </a:xfrm>
          <a:prstGeom prst="rect">
            <a:avLst/>
          </a:prstGeom>
          <a:solidFill>
            <a:srgbClr val="55213C"/>
          </a:solidFill>
          <a:ln w="9525">
            <a:solidFill>
              <a:srgbClr val="55213C"/>
            </a:solidFill>
            <a:round/>
          </a:ln>
        </p:spPr>
        <p:style>
          <a:lnRef idx="0">
            <a:scrgbClr r="0" g="0" b="0"/>
          </a:lnRef>
          <a:fillRef idx="0">
            <a:scrgbClr r="0" g="0" b="0"/>
          </a:fillRef>
          <a:effectRef idx="0">
            <a:scrgbClr r="0" g="0" b="0"/>
          </a:effectRef>
          <a:fontRef idx="minor"/>
        </p:style>
        <p:txBody>
          <a:bodyPr tIns="91440" bIns="91440" anchor="ctr">
            <a:noAutofit/>
          </a:bodyPr>
          <a:lstStyle/>
          <a:p>
            <a:pPr algn="ctr">
              <a:lnSpc>
                <a:spcPct val="100000"/>
              </a:lnSpc>
              <a:tabLst>
                <a:tab pos="0" algn="l"/>
              </a:tabLst>
            </a:pPr>
            <a:endParaRPr lang="en-US" sz="1400" b="0" u="none" strike="noStrike" dirty="0">
              <a:solidFill>
                <a:srgbClr val="FFFFFF"/>
              </a:solidFill>
              <a:effectLst/>
              <a:uFillTx/>
              <a:latin typeface="Arial"/>
            </a:endParaRPr>
          </a:p>
        </p:txBody>
      </p:sp>
      <p:sp>
        <p:nvSpPr>
          <p:cNvPr id="14" name="TextBox 13">
            <a:extLst>
              <a:ext uri="{FF2B5EF4-FFF2-40B4-BE49-F238E27FC236}">
                <a16:creationId xmlns:a16="http://schemas.microsoft.com/office/drawing/2014/main" id="{72BFCE10-6635-A246-4A48-264B7A02C901}"/>
              </a:ext>
            </a:extLst>
          </p:cNvPr>
          <p:cNvSpPr txBox="1"/>
          <p:nvPr/>
        </p:nvSpPr>
        <p:spPr>
          <a:xfrm>
            <a:off x="5433638" y="3595209"/>
            <a:ext cx="3014147" cy="830997"/>
          </a:xfrm>
          <a:prstGeom prst="rect">
            <a:avLst/>
          </a:prstGeom>
          <a:noFill/>
        </p:spPr>
        <p:txBody>
          <a:bodyPr wrap="square" rtlCol="0">
            <a:spAutoFit/>
          </a:bodyPr>
          <a:lstStyle/>
          <a:p>
            <a:pPr algn="ctr"/>
            <a:r>
              <a:rPr lang="en-US" b="1" dirty="0">
                <a:solidFill>
                  <a:schemeClr val="bg1"/>
                </a:solidFill>
                <a:latin typeface="Raleway ExtraBold" pitchFamily="2" charset="0"/>
              </a:rPr>
              <a:t>Mike </a:t>
            </a:r>
            <a:r>
              <a:rPr lang="en-US" b="1" dirty="0" err="1">
                <a:solidFill>
                  <a:schemeClr val="bg1"/>
                </a:solidFill>
                <a:latin typeface="Raleway ExtraBold" pitchFamily="2" charset="0"/>
              </a:rPr>
              <a:t>Learakos</a:t>
            </a:r>
            <a:endParaRPr lang="en-US" b="1" dirty="0">
              <a:solidFill>
                <a:schemeClr val="bg1"/>
              </a:solidFill>
              <a:latin typeface="Raleway ExtraBold" pitchFamily="2" charset="0"/>
            </a:endParaRPr>
          </a:p>
          <a:p>
            <a:pPr algn="ctr"/>
            <a:r>
              <a:rPr lang="en-US" sz="1600" dirty="0">
                <a:solidFill>
                  <a:schemeClr val="bg1"/>
                </a:solidFill>
                <a:latin typeface="Raleway Medium" pitchFamily="2" charset="0"/>
              </a:rPr>
              <a:t>Chief Executive Officer</a:t>
            </a:r>
          </a:p>
          <a:p>
            <a:pPr algn="ctr"/>
            <a:r>
              <a:rPr lang="en-US" sz="1400" i="1" dirty="0">
                <a:solidFill>
                  <a:schemeClr val="bg1"/>
                </a:solidFill>
                <a:latin typeface="Raleway SemiBold" pitchFamily="2" charset="0"/>
              </a:rPr>
              <a:t>Abound Food Care</a:t>
            </a:r>
          </a:p>
        </p:txBody>
      </p:sp>
      <p:sp>
        <p:nvSpPr>
          <p:cNvPr id="4" name="TextBox 3">
            <a:extLst>
              <a:ext uri="{FF2B5EF4-FFF2-40B4-BE49-F238E27FC236}">
                <a16:creationId xmlns:a16="http://schemas.microsoft.com/office/drawing/2014/main" id="{56FA4F44-FCA7-401E-D1D9-027D556B5FA6}"/>
              </a:ext>
            </a:extLst>
          </p:cNvPr>
          <p:cNvSpPr txBox="1"/>
          <p:nvPr/>
        </p:nvSpPr>
        <p:spPr>
          <a:xfrm>
            <a:off x="472440" y="1482110"/>
            <a:ext cx="4099560" cy="2862322"/>
          </a:xfrm>
          <a:prstGeom prst="rect">
            <a:avLst/>
          </a:prstGeom>
          <a:noFill/>
        </p:spPr>
        <p:txBody>
          <a:bodyPr wrap="square" rtlCol="0">
            <a:spAutoFit/>
          </a:bodyPr>
          <a:lstStyle/>
          <a:p>
            <a:r>
              <a:rPr lang="en-US" sz="1200" dirty="0">
                <a:latin typeface="Raleway "/>
              </a:rPr>
              <a:t>Mike is a seasoned food industry professional with over 30 years of experience and President and co-founder of TJM, Inc., founded in 1993. His background spans restaurant, catering, and concession operations, as well as sales and marketing for major food service partners.</a:t>
            </a:r>
          </a:p>
          <a:p>
            <a:endParaRPr lang="en-US" sz="1200" dirty="0">
              <a:latin typeface="Raleway "/>
            </a:endParaRPr>
          </a:p>
          <a:p>
            <a:r>
              <a:rPr lang="en-US" sz="1200" dirty="0">
                <a:latin typeface="Raleway "/>
              </a:rPr>
              <a:t>In 2013, he launched the Waste Not OC food recovery pilot, which became one of the nation’s leading models. As Executive Director from 2016, he guided its growth and rebrand to Abound Food Care, where he now serves as CEO, leading cross-sector collaborations to build a more efficient and resilient food system.</a:t>
            </a:r>
          </a:p>
          <a:p>
            <a:endParaRPr lang="en-US" sz="1200" dirty="0">
              <a:latin typeface="Raleway "/>
            </a:endParaRPr>
          </a:p>
          <a:p>
            <a:r>
              <a:rPr lang="en-US" sz="1200" dirty="0">
                <a:latin typeface="Raleway "/>
              </a:rPr>
              <a:t>He is a founding member of and serves on the Steering Committee of the OC Hunger Alliance.</a:t>
            </a:r>
          </a:p>
        </p:txBody>
      </p:sp>
      <p:pic>
        <p:nvPicPr>
          <p:cNvPr id="5" name="Picture 4" descr="A person in a suit&#10;&#10;AI-generated content may be incorrect.">
            <a:extLst>
              <a:ext uri="{FF2B5EF4-FFF2-40B4-BE49-F238E27FC236}">
                <a16:creationId xmlns:a16="http://schemas.microsoft.com/office/drawing/2014/main" id="{51C045A3-1131-3601-C19F-7B5E9D5A7F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89152" y="1408629"/>
            <a:ext cx="2103120" cy="2103120"/>
          </a:xfrm>
          <a:prstGeom prst="ellipse">
            <a:avLst/>
          </a:prstGeom>
        </p:spPr>
      </p:pic>
      <p:pic>
        <p:nvPicPr>
          <p:cNvPr id="2" name="Google Shape;53;p13">
            <a:extLst>
              <a:ext uri="{FF2B5EF4-FFF2-40B4-BE49-F238E27FC236}">
                <a16:creationId xmlns:a16="http://schemas.microsoft.com/office/drawing/2014/main" id="{BB0D0363-8C64-0F14-1B48-5F3643DDBBB5}"/>
              </a:ext>
            </a:extLst>
          </p:cNvPr>
          <p:cNvPicPr/>
          <p:nvPr/>
        </p:nvPicPr>
        <p:blipFill>
          <a:blip r:embed="rId3"/>
          <a:stretch/>
        </p:blipFill>
        <p:spPr>
          <a:xfrm>
            <a:off x="259209" y="167639"/>
            <a:ext cx="1850679" cy="858825"/>
          </a:xfrm>
          <a:prstGeom prst="rect">
            <a:avLst/>
          </a:prstGeom>
          <a:noFill/>
          <a:ln w="0">
            <a:noFill/>
          </a:ln>
        </p:spPr>
      </p:pic>
    </p:spTree>
    <p:extLst>
      <p:ext uri="{BB962C8B-B14F-4D97-AF65-F5344CB8AC3E}">
        <p14:creationId xmlns:p14="http://schemas.microsoft.com/office/powerpoint/2010/main" val="9787431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8FBF2"/>
        </a:solidFill>
        <a:effectLst/>
      </p:bgPr>
    </p:bg>
    <p:spTree>
      <p:nvGrpSpPr>
        <p:cNvPr id="1" name="">
          <a:extLst>
            <a:ext uri="{FF2B5EF4-FFF2-40B4-BE49-F238E27FC236}">
              <a16:creationId xmlns:a16="http://schemas.microsoft.com/office/drawing/2014/main" id="{AED33A2B-EDCE-BF37-0C8D-49B75114FE4B}"/>
            </a:ext>
          </a:extLst>
        </p:cNvPr>
        <p:cNvGrpSpPr/>
        <p:nvPr/>
      </p:nvGrpSpPr>
      <p:grpSpPr>
        <a:xfrm>
          <a:off x="0" y="0"/>
          <a:ext cx="0" cy="0"/>
          <a:chOff x="0" y="0"/>
          <a:chExt cx="0" cy="0"/>
        </a:xfrm>
      </p:grpSpPr>
      <p:sp>
        <p:nvSpPr>
          <p:cNvPr id="8" name="Google Shape;54;p13">
            <a:extLst>
              <a:ext uri="{FF2B5EF4-FFF2-40B4-BE49-F238E27FC236}">
                <a16:creationId xmlns:a16="http://schemas.microsoft.com/office/drawing/2014/main" id="{986BC4D7-F873-7327-C036-5EDBBBDA8E0A}"/>
              </a:ext>
            </a:extLst>
          </p:cNvPr>
          <p:cNvSpPr/>
          <p:nvPr/>
        </p:nvSpPr>
        <p:spPr>
          <a:xfrm>
            <a:off x="0" y="1178482"/>
            <a:ext cx="9491918" cy="2339661"/>
          </a:xfrm>
          <a:prstGeom prst="rect">
            <a:avLst/>
          </a:prstGeom>
          <a:solidFill>
            <a:srgbClr val="55213C"/>
          </a:solidFill>
          <a:ln w="9525">
            <a:solidFill>
              <a:srgbClr val="55213C"/>
            </a:solidFill>
            <a:round/>
          </a:ln>
        </p:spPr>
        <p:style>
          <a:lnRef idx="0">
            <a:scrgbClr r="0" g="0" b="0"/>
          </a:lnRef>
          <a:fillRef idx="0">
            <a:scrgbClr r="0" g="0" b="0"/>
          </a:fillRef>
          <a:effectRef idx="0">
            <a:scrgbClr r="0" g="0" b="0"/>
          </a:effectRef>
          <a:fontRef idx="minor"/>
        </p:style>
        <p:txBody>
          <a:bodyPr tIns="91440" bIns="91440" anchor="ctr">
            <a:noAutofit/>
          </a:bodyPr>
          <a:lstStyle/>
          <a:p>
            <a:pPr algn="ctr">
              <a:lnSpc>
                <a:spcPct val="100000"/>
              </a:lnSpc>
              <a:tabLst>
                <a:tab pos="0" algn="l"/>
              </a:tabLst>
            </a:pPr>
            <a:endParaRPr lang="en-US" sz="1400" b="0" u="none" strike="noStrike" dirty="0">
              <a:solidFill>
                <a:srgbClr val="FFFFFF"/>
              </a:solidFill>
              <a:effectLst/>
              <a:uFillTx/>
              <a:latin typeface="Arial"/>
            </a:endParaRPr>
          </a:p>
        </p:txBody>
      </p:sp>
      <p:pic>
        <p:nvPicPr>
          <p:cNvPr id="6" name="Google Shape;53;p13">
            <a:extLst>
              <a:ext uri="{FF2B5EF4-FFF2-40B4-BE49-F238E27FC236}">
                <a16:creationId xmlns:a16="http://schemas.microsoft.com/office/drawing/2014/main" id="{FFB9F5B8-7EDC-9775-F480-1F2BE98C79FC}"/>
              </a:ext>
            </a:extLst>
          </p:cNvPr>
          <p:cNvPicPr/>
          <p:nvPr/>
        </p:nvPicPr>
        <p:blipFill>
          <a:blip r:embed="rId2"/>
          <a:stretch/>
        </p:blipFill>
        <p:spPr>
          <a:xfrm>
            <a:off x="259209" y="167639"/>
            <a:ext cx="1850679" cy="858825"/>
          </a:xfrm>
          <a:prstGeom prst="rect">
            <a:avLst/>
          </a:prstGeom>
          <a:noFill/>
          <a:ln w="0">
            <a:noFill/>
          </a:ln>
        </p:spPr>
      </p:pic>
      <p:sp>
        <p:nvSpPr>
          <p:cNvPr id="7" name="TextBox 6">
            <a:extLst>
              <a:ext uri="{FF2B5EF4-FFF2-40B4-BE49-F238E27FC236}">
                <a16:creationId xmlns:a16="http://schemas.microsoft.com/office/drawing/2014/main" id="{822AF765-F29C-0F4C-E794-13E7B7EA8B0F}"/>
              </a:ext>
            </a:extLst>
          </p:cNvPr>
          <p:cNvSpPr txBox="1"/>
          <p:nvPr/>
        </p:nvSpPr>
        <p:spPr>
          <a:xfrm>
            <a:off x="539367" y="1401013"/>
            <a:ext cx="8065264" cy="2269147"/>
          </a:xfrm>
          <a:prstGeom prst="rect">
            <a:avLst/>
          </a:prstGeom>
          <a:noFill/>
        </p:spPr>
        <p:txBody>
          <a:bodyPr wrap="square">
            <a:spAutoFit/>
          </a:bodyPr>
          <a:lstStyle/>
          <a:p>
            <a:pPr>
              <a:lnSpc>
                <a:spcPct val="115000"/>
              </a:lnSpc>
            </a:pPr>
            <a:r>
              <a:rPr lang="en-US" sz="1300" b="1" dirty="0">
                <a:solidFill>
                  <a:schemeClr val="bg1"/>
                </a:solidFill>
                <a:latin typeface="Raleway ExtraBold" pitchFamily="2" charset="0"/>
              </a:rPr>
              <a:t>About the OC Hunger Alliance (OCHA):</a:t>
            </a:r>
          </a:p>
          <a:p>
            <a:pPr>
              <a:lnSpc>
                <a:spcPct val="115000"/>
              </a:lnSpc>
            </a:pPr>
            <a:endParaRPr lang="en-US" sz="1000" b="1" dirty="0">
              <a:solidFill>
                <a:schemeClr val="bg1"/>
              </a:solidFill>
              <a:latin typeface="Raleway" pitchFamily="2" charset="0"/>
            </a:endParaRPr>
          </a:p>
          <a:p>
            <a:pPr>
              <a:lnSpc>
                <a:spcPct val="115000"/>
              </a:lnSpc>
            </a:pPr>
            <a:r>
              <a:rPr lang="en-US" sz="1300" dirty="0">
                <a:solidFill>
                  <a:schemeClr val="bg1"/>
                </a:solidFill>
                <a:latin typeface="Raleway" pitchFamily="2" charset="0"/>
              </a:rPr>
              <a:t>Founded in 2020 by Second Harvest Food Bank, Community Action Partnership of Orange County’s OC Food Bank (CAP OC) and Abound Food Care.</a:t>
            </a:r>
          </a:p>
          <a:p>
            <a:pPr>
              <a:lnSpc>
                <a:spcPct val="115000"/>
              </a:lnSpc>
            </a:pPr>
            <a:endParaRPr lang="en-US" sz="1000" dirty="0">
              <a:solidFill>
                <a:schemeClr val="bg1"/>
              </a:solidFill>
              <a:latin typeface="Raleway" pitchFamily="2" charset="0"/>
            </a:endParaRPr>
          </a:p>
          <a:p>
            <a:pPr>
              <a:lnSpc>
                <a:spcPct val="115000"/>
              </a:lnSpc>
            </a:pPr>
            <a:r>
              <a:rPr lang="en-US" sz="1300" dirty="0">
                <a:solidFill>
                  <a:schemeClr val="bg1"/>
                </a:solidFill>
                <a:latin typeface="Raleway" pitchFamily="2" charset="0"/>
              </a:rPr>
              <a:t>Guided by a cross-sector Steering Committee including 2-1-1 Orange County (a key service of Orange County United Way), CalOptima Health: A Public Agency, Meals on Wheels of Orange County, Orange County Grantmakers, and the County of Orange Social Services Agency (SSA).</a:t>
            </a:r>
            <a:endParaRPr lang="en-US" sz="1300" kern="100" dirty="0">
              <a:solidFill>
                <a:schemeClr val="bg1"/>
              </a:solidFill>
              <a:latin typeface="Raleway" pitchFamily="2" charset="0"/>
              <a:ea typeface="Aptos" panose="020B0004020202020204" pitchFamily="34" charset="0"/>
              <a:cs typeface="Times New Roman" panose="02020603050405020304" pitchFamily="18" charset="0"/>
            </a:endParaRPr>
          </a:p>
          <a:p>
            <a:pPr>
              <a:lnSpc>
                <a:spcPct val="115000"/>
              </a:lnSpc>
            </a:pPr>
            <a:endParaRPr lang="en-US" sz="1300" dirty="0">
              <a:solidFill>
                <a:schemeClr val="bg1"/>
              </a:solidFill>
              <a:latin typeface="Raleway" pitchFamily="2" charset="0"/>
            </a:endParaRPr>
          </a:p>
          <a:p>
            <a:pPr>
              <a:lnSpc>
                <a:spcPct val="115000"/>
              </a:lnSpc>
            </a:pPr>
            <a:endParaRPr lang="en-US" sz="1300" dirty="0">
              <a:solidFill>
                <a:schemeClr val="bg1"/>
              </a:solidFill>
              <a:latin typeface="Raleway" pitchFamily="2" charset="0"/>
            </a:endParaRPr>
          </a:p>
        </p:txBody>
      </p:sp>
      <p:pic>
        <p:nvPicPr>
          <p:cNvPr id="9" name="Picture 2" descr="Community Action Partnership of Orange County - GuideStar Profile">
            <a:extLst>
              <a:ext uri="{FF2B5EF4-FFF2-40B4-BE49-F238E27FC236}">
                <a16:creationId xmlns:a16="http://schemas.microsoft.com/office/drawing/2014/main" id="{BECDDEE9-954F-AE0F-2A8E-37CEA1F3AC9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0152" y="3941833"/>
            <a:ext cx="1237664" cy="33520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14787A16-A1F0-EBB5-675C-2C093C8D52A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40296" y="3787413"/>
            <a:ext cx="645569" cy="632211"/>
          </a:xfrm>
          <a:prstGeom prst="rect">
            <a:avLst/>
          </a:prstGeom>
        </p:spPr>
      </p:pic>
      <p:pic>
        <p:nvPicPr>
          <p:cNvPr id="12" name="Picture 4" descr="Basementeer Spotlight: Second Harvest Food Bank of Orange County – Sports  Basement">
            <a:extLst>
              <a:ext uri="{FF2B5EF4-FFF2-40B4-BE49-F238E27FC236}">
                <a16:creationId xmlns:a16="http://schemas.microsoft.com/office/drawing/2014/main" id="{ED1DCF8D-2F1F-0842-F8F6-C910E4ED80E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82267" y="3965018"/>
            <a:ext cx="775870" cy="37015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8" descr="2-1-1 Orange County | Orange County Nonprofit Central">
            <a:extLst>
              <a:ext uri="{FF2B5EF4-FFF2-40B4-BE49-F238E27FC236}">
                <a16:creationId xmlns:a16="http://schemas.microsoft.com/office/drawing/2014/main" id="{6DE618AD-B080-633A-E03C-8CD8E37E505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629884" y="4319538"/>
            <a:ext cx="708936" cy="70893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CalOptima Health set to pursue Covered California - Orange County Business  Council (OCBC)">
            <a:extLst>
              <a:ext uri="{FF2B5EF4-FFF2-40B4-BE49-F238E27FC236}">
                <a16:creationId xmlns:a16="http://schemas.microsoft.com/office/drawing/2014/main" id="{FDD0E7D4-C6A0-E144-4492-987DAE174CC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485022" y="4047522"/>
            <a:ext cx="1412497" cy="272016"/>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2" descr="Meals on Wheels Orange County volunteer opportunities | VolunteerMatch">
            <a:extLst>
              <a:ext uri="{FF2B5EF4-FFF2-40B4-BE49-F238E27FC236}">
                <a16:creationId xmlns:a16="http://schemas.microsoft.com/office/drawing/2014/main" id="{EC95B0FA-570D-CAD1-0BEB-5B5869A6B4E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654645" y="4171073"/>
            <a:ext cx="776714" cy="776714"/>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0" descr="County of Orange Social Services Agency Logo -- Home">
            <a:extLst>
              <a:ext uri="{FF2B5EF4-FFF2-40B4-BE49-F238E27FC236}">
                <a16:creationId xmlns:a16="http://schemas.microsoft.com/office/drawing/2014/main" id="{94E9CCFA-56CD-644D-3F1D-45D6A31F48C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886708" y="4589180"/>
            <a:ext cx="1598314" cy="257437"/>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6" descr="On The Move: Orange County Grantmakers Announces 2025 Board of Directors - Orange  County Business Journal">
            <a:extLst>
              <a:ext uri="{FF2B5EF4-FFF2-40B4-BE49-F238E27FC236}">
                <a16:creationId xmlns:a16="http://schemas.microsoft.com/office/drawing/2014/main" id="{62ED2514-D058-DDEC-0716-CA352B9F2D1F}"/>
              </a:ext>
            </a:extLst>
          </p:cNvPr>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t="39716" b="40267"/>
          <a:stretch/>
        </p:blipFill>
        <p:spPr bwMode="auto">
          <a:xfrm>
            <a:off x="7192133" y="4563879"/>
            <a:ext cx="1412498" cy="2827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12888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8FBF2"/>
        </a:solidFill>
        <a:effectLst/>
      </p:bgPr>
    </p:bg>
    <p:spTree>
      <p:nvGrpSpPr>
        <p:cNvPr id="1" name="">
          <a:extLst>
            <a:ext uri="{FF2B5EF4-FFF2-40B4-BE49-F238E27FC236}">
              <a16:creationId xmlns:a16="http://schemas.microsoft.com/office/drawing/2014/main" id="{619A7362-FA84-92D0-AFC5-AD2EB2EF0111}"/>
            </a:ext>
          </a:extLst>
        </p:cNvPr>
        <p:cNvGrpSpPr/>
        <p:nvPr/>
      </p:nvGrpSpPr>
      <p:grpSpPr>
        <a:xfrm>
          <a:off x="0" y="0"/>
          <a:ext cx="0" cy="0"/>
          <a:chOff x="0" y="0"/>
          <a:chExt cx="0" cy="0"/>
        </a:xfrm>
      </p:grpSpPr>
      <p:sp>
        <p:nvSpPr>
          <p:cNvPr id="62" name="Google Shape;95;p18">
            <a:extLst>
              <a:ext uri="{FF2B5EF4-FFF2-40B4-BE49-F238E27FC236}">
                <a16:creationId xmlns:a16="http://schemas.microsoft.com/office/drawing/2014/main" id="{4E773F7E-AD7B-4E68-99FE-D131CE99078E}"/>
              </a:ext>
            </a:extLst>
          </p:cNvPr>
          <p:cNvSpPr/>
          <p:nvPr/>
        </p:nvSpPr>
        <p:spPr>
          <a:xfrm>
            <a:off x="-186840" y="4846176"/>
            <a:ext cx="9330480" cy="583200"/>
          </a:xfrm>
          <a:prstGeom prst="rect">
            <a:avLst/>
          </a:prstGeom>
          <a:solidFill>
            <a:srgbClr val="55213C"/>
          </a:solidFill>
          <a:ln w="9525">
            <a:solidFill>
              <a:srgbClr val="55213C"/>
            </a:solidFill>
            <a:round/>
          </a:ln>
        </p:spPr>
        <p:style>
          <a:lnRef idx="0">
            <a:scrgbClr r="0" g="0" b="0"/>
          </a:lnRef>
          <a:fillRef idx="0">
            <a:scrgbClr r="0" g="0" b="0"/>
          </a:fillRef>
          <a:effectRef idx="0">
            <a:scrgbClr r="0" g="0" b="0"/>
          </a:effectRef>
          <a:fontRef idx="minor"/>
        </p:style>
        <p:txBody>
          <a:bodyPr tIns="91440" bIns="91440" anchor="ctr">
            <a:noAutofit/>
          </a:bodyPr>
          <a:lstStyle/>
          <a:p>
            <a:pPr algn="ctr">
              <a:lnSpc>
                <a:spcPct val="100000"/>
              </a:lnSpc>
              <a:tabLst>
                <a:tab pos="0" algn="l"/>
              </a:tabLst>
            </a:pPr>
            <a:endParaRPr lang="en-US" sz="1400" b="0" u="none" strike="noStrike">
              <a:solidFill>
                <a:srgbClr val="FFFFFF"/>
              </a:solidFill>
              <a:effectLst/>
              <a:uFillTx/>
              <a:latin typeface="Arial"/>
            </a:endParaRPr>
          </a:p>
        </p:txBody>
      </p:sp>
      <p:sp>
        <p:nvSpPr>
          <p:cNvPr id="21" name="Google Shape;56;p13">
            <a:extLst>
              <a:ext uri="{FF2B5EF4-FFF2-40B4-BE49-F238E27FC236}">
                <a16:creationId xmlns:a16="http://schemas.microsoft.com/office/drawing/2014/main" id="{CBE0DCF0-3AC7-4314-4E00-760421F317A1}"/>
              </a:ext>
            </a:extLst>
          </p:cNvPr>
          <p:cNvSpPr/>
          <p:nvPr/>
        </p:nvSpPr>
        <p:spPr>
          <a:xfrm>
            <a:off x="719328" y="1397160"/>
            <a:ext cx="8062238" cy="5518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b">
            <a:noAutofit/>
          </a:bodyPr>
          <a:lstStyle/>
          <a:p>
            <a:pPr>
              <a:lnSpc>
                <a:spcPct val="100000"/>
              </a:lnSpc>
              <a:tabLst>
                <a:tab pos="0" algn="l"/>
              </a:tabLst>
            </a:pPr>
            <a:r>
              <a:rPr lang="en" sz="2800" dirty="0">
                <a:solidFill>
                  <a:srgbClr val="F36A21"/>
                </a:solidFill>
                <a:latin typeface="Raleway ExtraBold" pitchFamily="2" charset="0"/>
                <a:ea typeface="Raleway Medium"/>
              </a:rPr>
              <a:t>OCHA SIX PILLARS: </a:t>
            </a:r>
            <a:r>
              <a:rPr lang="en" sz="2800" dirty="0">
                <a:solidFill>
                  <a:srgbClr val="F36A21"/>
                </a:solidFill>
                <a:latin typeface="Raleway Light" pitchFamily="2" charset="0"/>
                <a:ea typeface="Raleway Medium"/>
              </a:rPr>
              <a:t>SHARED AGENDA</a:t>
            </a:r>
            <a:endParaRPr lang="en-US" sz="2800" b="0" u="none" strike="noStrike" dirty="0">
              <a:solidFill>
                <a:srgbClr val="000000"/>
              </a:solidFill>
              <a:effectLst/>
              <a:uFillTx/>
              <a:latin typeface="Raleway Light" pitchFamily="2" charset="0"/>
            </a:endParaRPr>
          </a:p>
        </p:txBody>
      </p:sp>
      <p:sp>
        <p:nvSpPr>
          <p:cNvPr id="24" name="object 2">
            <a:extLst>
              <a:ext uri="{FF2B5EF4-FFF2-40B4-BE49-F238E27FC236}">
                <a16:creationId xmlns:a16="http://schemas.microsoft.com/office/drawing/2014/main" id="{E09BC463-D966-0BD3-9A30-F9BF8885DC67}"/>
              </a:ext>
            </a:extLst>
          </p:cNvPr>
          <p:cNvSpPr/>
          <p:nvPr/>
        </p:nvSpPr>
        <p:spPr>
          <a:xfrm>
            <a:off x="655146" y="2039000"/>
            <a:ext cx="7949045" cy="1013114"/>
          </a:xfrm>
          <a:custGeom>
            <a:avLst/>
            <a:gdLst/>
            <a:ahLst/>
            <a:cxnLst/>
            <a:rect l="l" t="t" r="r" b="b"/>
            <a:pathLst>
              <a:path w="15544800" h="1981200">
                <a:moveTo>
                  <a:pt x="0" y="1980692"/>
                </a:moveTo>
                <a:lnTo>
                  <a:pt x="15544800" y="1980692"/>
                </a:lnTo>
                <a:lnTo>
                  <a:pt x="15544800" y="0"/>
                </a:lnTo>
                <a:lnTo>
                  <a:pt x="0" y="0"/>
                </a:lnTo>
                <a:lnTo>
                  <a:pt x="0" y="1980692"/>
                </a:lnTo>
                <a:close/>
              </a:path>
            </a:pathLst>
          </a:custGeom>
          <a:solidFill>
            <a:srgbClr val="333333"/>
          </a:solidFill>
          <a:ln>
            <a:noFill/>
          </a:ln>
        </p:spPr>
        <p:txBody>
          <a:bodyPr wrap="square" lIns="0" tIns="0" rIns="0" bIns="0" rtlCol="0"/>
          <a:lstStyle/>
          <a:p>
            <a:pPr defTabSz="467579"/>
            <a:endParaRPr sz="920" kern="0" dirty="0">
              <a:solidFill>
                <a:sysClr val="windowText" lastClr="000000"/>
              </a:solidFill>
            </a:endParaRPr>
          </a:p>
        </p:txBody>
      </p:sp>
      <p:sp>
        <p:nvSpPr>
          <p:cNvPr id="25" name="object 3">
            <a:extLst>
              <a:ext uri="{FF2B5EF4-FFF2-40B4-BE49-F238E27FC236}">
                <a16:creationId xmlns:a16="http://schemas.microsoft.com/office/drawing/2014/main" id="{832E018F-1446-275C-A55E-6B0DDDB102D8}"/>
              </a:ext>
            </a:extLst>
          </p:cNvPr>
          <p:cNvSpPr txBox="1"/>
          <p:nvPr/>
        </p:nvSpPr>
        <p:spPr>
          <a:xfrm>
            <a:off x="1033772" y="3556892"/>
            <a:ext cx="895681" cy="314334"/>
          </a:xfrm>
          <a:prstGeom prst="rect">
            <a:avLst/>
          </a:prstGeom>
        </p:spPr>
        <p:txBody>
          <a:bodyPr vert="horz" wrap="square" lIns="0" tIns="6494" rIns="0" bIns="0" rtlCol="0">
            <a:spAutoFit/>
          </a:bodyPr>
          <a:lstStyle/>
          <a:p>
            <a:pPr marL="110726" marR="2598" indent="-104556" defTabSz="467579">
              <a:spcBef>
                <a:spcPts val="51"/>
              </a:spcBef>
            </a:pPr>
            <a:r>
              <a:rPr sz="1000" b="1" kern="0" spc="38" dirty="0">
                <a:solidFill>
                  <a:srgbClr val="333333"/>
                </a:solidFill>
                <a:latin typeface="Raleway ExtraBold" pitchFamily="2" charset="0"/>
                <a:ea typeface="Calibri" panose="020F0502020204030204" pitchFamily="34" charset="0"/>
                <a:cs typeface="Calibri" panose="020F0502020204030204" pitchFamily="34" charset="0"/>
              </a:rPr>
              <a:t>Coordinated </a:t>
            </a:r>
            <a:r>
              <a:rPr sz="1000" b="1" kern="0" spc="59" dirty="0">
                <a:solidFill>
                  <a:srgbClr val="333333"/>
                </a:solidFill>
                <a:latin typeface="Raleway ExtraBold" pitchFamily="2" charset="0"/>
                <a:ea typeface="Calibri" panose="020F0502020204030204" pitchFamily="34" charset="0"/>
                <a:cs typeface="Calibri" panose="020F0502020204030204" pitchFamily="34" charset="0"/>
              </a:rPr>
              <a:t>Logistics</a:t>
            </a:r>
            <a:endParaRPr sz="1000" kern="0" dirty="0">
              <a:solidFill>
                <a:sysClr val="windowText" lastClr="000000"/>
              </a:solidFill>
              <a:latin typeface="Raleway ExtraBold" pitchFamily="2" charset="0"/>
              <a:ea typeface="Calibri" panose="020F0502020204030204" pitchFamily="34" charset="0"/>
              <a:cs typeface="Calibri" panose="020F0502020204030204" pitchFamily="34" charset="0"/>
            </a:endParaRPr>
          </a:p>
        </p:txBody>
      </p:sp>
      <p:sp>
        <p:nvSpPr>
          <p:cNvPr id="26" name="object 4">
            <a:extLst>
              <a:ext uri="{FF2B5EF4-FFF2-40B4-BE49-F238E27FC236}">
                <a16:creationId xmlns:a16="http://schemas.microsoft.com/office/drawing/2014/main" id="{0A40CCC3-96BA-B2CD-78C8-6167B675E03B}"/>
              </a:ext>
            </a:extLst>
          </p:cNvPr>
          <p:cNvSpPr txBox="1"/>
          <p:nvPr/>
        </p:nvSpPr>
        <p:spPr>
          <a:xfrm>
            <a:off x="6297149" y="3549839"/>
            <a:ext cx="733447" cy="314334"/>
          </a:xfrm>
          <a:prstGeom prst="rect">
            <a:avLst/>
          </a:prstGeom>
        </p:spPr>
        <p:txBody>
          <a:bodyPr vert="horz" wrap="square" lIns="0" tIns="6494" rIns="0" bIns="0" rtlCol="0">
            <a:spAutoFit/>
          </a:bodyPr>
          <a:lstStyle/>
          <a:p>
            <a:pPr marL="6494" marR="2598" indent="24678" defTabSz="467579">
              <a:spcBef>
                <a:spcPts val="51"/>
              </a:spcBef>
            </a:pPr>
            <a:r>
              <a:rPr sz="1000" kern="0" spc="44" dirty="0">
                <a:solidFill>
                  <a:srgbClr val="333333"/>
                </a:solidFill>
                <a:latin typeface="Raleway ExtraBold" pitchFamily="2" charset="0"/>
                <a:cs typeface="Calibri"/>
              </a:rPr>
              <a:t>Client Choice</a:t>
            </a:r>
            <a:endParaRPr sz="1000" kern="0" dirty="0">
              <a:solidFill>
                <a:sysClr val="windowText" lastClr="000000"/>
              </a:solidFill>
              <a:latin typeface="Raleway ExtraBold" pitchFamily="2" charset="0"/>
              <a:cs typeface="Calibri"/>
            </a:endParaRPr>
          </a:p>
        </p:txBody>
      </p:sp>
      <p:sp>
        <p:nvSpPr>
          <p:cNvPr id="27" name="object 5">
            <a:extLst>
              <a:ext uri="{FF2B5EF4-FFF2-40B4-BE49-F238E27FC236}">
                <a16:creationId xmlns:a16="http://schemas.microsoft.com/office/drawing/2014/main" id="{4248A0BA-276A-4D90-62D5-990AF6D53EAA}"/>
              </a:ext>
            </a:extLst>
          </p:cNvPr>
          <p:cNvSpPr txBox="1"/>
          <p:nvPr/>
        </p:nvSpPr>
        <p:spPr>
          <a:xfrm>
            <a:off x="7337987" y="3549839"/>
            <a:ext cx="895680" cy="314334"/>
          </a:xfrm>
          <a:prstGeom prst="rect">
            <a:avLst/>
          </a:prstGeom>
        </p:spPr>
        <p:txBody>
          <a:bodyPr vert="horz" wrap="square" lIns="0" tIns="6494" rIns="0" bIns="0" rtlCol="0">
            <a:spAutoFit/>
          </a:bodyPr>
          <a:lstStyle/>
          <a:p>
            <a:pPr marL="6494" marR="2598" indent="112997" defTabSz="467579">
              <a:spcBef>
                <a:spcPts val="51"/>
              </a:spcBef>
            </a:pPr>
            <a:r>
              <a:rPr sz="1000" kern="0" spc="46" dirty="0">
                <a:solidFill>
                  <a:srgbClr val="333333"/>
                </a:solidFill>
                <a:latin typeface="Raleway ExtraBold" pitchFamily="2" charset="0"/>
                <a:cs typeface="Calibri"/>
              </a:rPr>
              <a:t>Cal</a:t>
            </a:r>
            <a:r>
              <a:rPr sz="1000" kern="0" spc="26" dirty="0">
                <a:solidFill>
                  <a:srgbClr val="333333"/>
                </a:solidFill>
                <a:latin typeface="Raleway ExtraBold" pitchFamily="2" charset="0"/>
                <a:cs typeface="Calibri"/>
              </a:rPr>
              <a:t> </a:t>
            </a:r>
            <a:r>
              <a:rPr sz="1000" kern="0" spc="51" dirty="0">
                <a:solidFill>
                  <a:srgbClr val="333333"/>
                </a:solidFill>
                <a:latin typeface="Raleway ExtraBold" pitchFamily="2" charset="0"/>
                <a:cs typeface="Calibri"/>
              </a:rPr>
              <a:t>Fresh </a:t>
            </a:r>
            <a:r>
              <a:rPr sz="1000" kern="0" spc="41" dirty="0">
                <a:solidFill>
                  <a:srgbClr val="333333"/>
                </a:solidFill>
                <a:latin typeface="Raleway ExtraBold" pitchFamily="2" charset="0"/>
                <a:cs typeface="Calibri"/>
              </a:rPr>
              <a:t>Participation</a:t>
            </a:r>
            <a:endParaRPr sz="1000" kern="0" dirty="0">
              <a:solidFill>
                <a:sysClr val="windowText" lastClr="000000"/>
              </a:solidFill>
              <a:latin typeface="Raleway ExtraBold" pitchFamily="2" charset="0"/>
              <a:cs typeface="Calibri"/>
            </a:endParaRPr>
          </a:p>
        </p:txBody>
      </p:sp>
      <p:sp>
        <p:nvSpPr>
          <p:cNvPr id="28" name="object 7">
            <a:extLst>
              <a:ext uri="{FF2B5EF4-FFF2-40B4-BE49-F238E27FC236}">
                <a16:creationId xmlns:a16="http://schemas.microsoft.com/office/drawing/2014/main" id="{D3AB1FAB-0458-6C2C-DC6E-1ED70B9DD3D8}"/>
              </a:ext>
            </a:extLst>
          </p:cNvPr>
          <p:cNvSpPr txBox="1"/>
          <p:nvPr/>
        </p:nvSpPr>
        <p:spPr>
          <a:xfrm>
            <a:off x="3574536" y="3549839"/>
            <a:ext cx="997464" cy="314334"/>
          </a:xfrm>
          <a:prstGeom prst="rect">
            <a:avLst/>
          </a:prstGeom>
        </p:spPr>
        <p:txBody>
          <a:bodyPr vert="horz" wrap="square" lIns="0" tIns="6494" rIns="0" bIns="0" rtlCol="0">
            <a:spAutoFit/>
          </a:bodyPr>
          <a:lstStyle/>
          <a:p>
            <a:pPr marL="6494" marR="2598" indent="94165" defTabSz="467579">
              <a:spcBef>
                <a:spcPts val="51"/>
              </a:spcBef>
            </a:pPr>
            <a:r>
              <a:rPr sz="1000" kern="0" spc="49" dirty="0">
                <a:solidFill>
                  <a:srgbClr val="333333"/>
                </a:solidFill>
                <a:latin typeface="Raleway ExtraBold" pitchFamily="2" charset="0"/>
                <a:cs typeface="Calibri"/>
              </a:rPr>
              <a:t>Enhanced </a:t>
            </a:r>
            <a:r>
              <a:rPr sz="1000" kern="0" spc="38" dirty="0">
                <a:solidFill>
                  <a:srgbClr val="333333"/>
                </a:solidFill>
                <a:latin typeface="Raleway ExtraBold" pitchFamily="2" charset="0"/>
                <a:cs typeface="Calibri"/>
              </a:rPr>
              <a:t>Procurement</a:t>
            </a:r>
            <a:endParaRPr sz="1000" kern="0" dirty="0">
              <a:solidFill>
                <a:sysClr val="windowText" lastClr="000000"/>
              </a:solidFill>
              <a:latin typeface="Raleway ExtraBold" pitchFamily="2" charset="0"/>
              <a:cs typeface="Calibri"/>
            </a:endParaRPr>
          </a:p>
        </p:txBody>
      </p:sp>
      <p:sp>
        <p:nvSpPr>
          <p:cNvPr id="29" name="object 8">
            <a:extLst>
              <a:ext uri="{FF2B5EF4-FFF2-40B4-BE49-F238E27FC236}">
                <a16:creationId xmlns:a16="http://schemas.microsoft.com/office/drawing/2014/main" id="{6BB09073-DD3D-27ED-7E2A-02C1F3E7B3C4}"/>
              </a:ext>
            </a:extLst>
          </p:cNvPr>
          <p:cNvSpPr txBox="1"/>
          <p:nvPr/>
        </p:nvSpPr>
        <p:spPr>
          <a:xfrm>
            <a:off x="2358438" y="3549839"/>
            <a:ext cx="787112" cy="314334"/>
          </a:xfrm>
          <a:prstGeom prst="rect">
            <a:avLst/>
          </a:prstGeom>
        </p:spPr>
        <p:txBody>
          <a:bodyPr vert="horz" wrap="square" lIns="0" tIns="6494" rIns="0" bIns="0" rtlCol="0">
            <a:spAutoFit/>
          </a:bodyPr>
          <a:lstStyle/>
          <a:p>
            <a:pPr marL="52278" marR="2598" indent="-46109" defTabSz="467579">
              <a:spcBef>
                <a:spcPts val="51"/>
              </a:spcBef>
            </a:pPr>
            <a:r>
              <a:rPr sz="1000" b="1" kern="0" spc="49" dirty="0">
                <a:solidFill>
                  <a:srgbClr val="333333"/>
                </a:solidFill>
                <a:latin typeface="Raleway ExtraBold" pitchFamily="2" charset="0"/>
                <a:cs typeface="Calibri"/>
              </a:rPr>
              <a:t>Enhanced </a:t>
            </a:r>
            <a:r>
              <a:rPr sz="1000" b="1" kern="0" spc="44" dirty="0">
                <a:solidFill>
                  <a:srgbClr val="333333"/>
                </a:solidFill>
                <a:latin typeface="Raleway ExtraBold" pitchFamily="2" charset="0"/>
                <a:cs typeface="Calibri"/>
              </a:rPr>
              <a:t>Services</a:t>
            </a:r>
            <a:endParaRPr sz="1000" kern="0" dirty="0">
              <a:solidFill>
                <a:sysClr val="windowText" lastClr="000000"/>
              </a:solidFill>
              <a:latin typeface="Raleway ExtraBold" pitchFamily="2" charset="0"/>
              <a:cs typeface="Calibri"/>
            </a:endParaRPr>
          </a:p>
        </p:txBody>
      </p:sp>
      <p:sp>
        <p:nvSpPr>
          <p:cNvPr id="30" name="object 9">
            <a:extLst>
              <a:ext uri="{FF2B5EF4-FFF2-40B4-BE49-F238E27FC236}">
                <a16:creationId xmlns:a16="http://schemas.microsoft.com/office/drawing/2014/main" id="{D1307EEC-FDDB-75CC-6819-7A57B381A2F8}"/>
              </a:ext>
            </a:extLst>
          </p:cNvPr>
          <p:cNvSpPr txBox="1"/>
          <p:nvPr/>
        </p:nvSpPr>
        <p:spPr>
          <a:xfrm>
            <a:off x="4968542" y="3549839"/>
            <a:ext cx="733448" cy="321387"/>
          </a:xfrm>
          <a:prstGeom prst="rect">
            <a:avLst/>
          </a:prstGeom>
        </p:spPr>
        <p:txBody>
          <a:bodyPr vert="horz" wrap="square" lIns="0" tIns="6494" rIns="0" bIns="0" rtlCol="0">
            <a:spAutoFit/>
          </a:bodyPr>
          <a:lstStyle/>
          <a:p>
            <a:pPr marL="6494" marR="2598" indent="125337" defTabSz="467579">
              <a:spcBef>
                <a:spcPts val="51"/>
              </a:spcBef>
            </a:pPr>
            <a:r>
              <a:rPr sz="1000" b="1" kern="0" spc="36" dirty="0">
                <a:solidFill>
                  <a:srgbClr val="333333"/>
                </a:solidFill>
                <a:latin typeface="Raleway ExtraBold" pitchFamily="2" charset="0"/>
                <a:cs typeface="Calibri"/>
              </a:rPr>
              <a:t>Food </a:t>
            </a:r>
            <a:r>
              <a:rPr sz="1000" b="1" kern="0" spc="38" dirty="0">
                <a:solidFill>
                  <a:srgbClr val="333333"/>
                </a:solidFill>
                <a:latin typeface="Raleway ExtraBold" pitchFamily="2" charset="0"/>
                <a:cs typeface="Calibri"/>
              </a:rPr>
              <a:t>Recovery</a:t>
            </a:r>
            <a:endParaRPr sz="1000" kern="0" dirty="0">
              <a:solidFill>
                <a:sysClr val="windowText" lastClr="000000"/>
              </a:solidFill>
              <a:latin typeface="Raleway ExtraBold" pitchFamily="2" charset="0"/>
              <a:cs typeface="Calibri"/>
            </a:endParaRPr>
          </a:p>
        </p:txBody>
      </p:sp>
      <p:pic>
        <p:nvPicPr>
          <p:cNvPr id="31" name="object 10">
            <a:extLst>
              <a:ext uri="{FF2B5EF4-FFF2-40B4-BE49-F238E27FC236}">
                <a16:creationId xmlns:a16="http://schemas.microsoft.com/office/drawing/2014/main" id="{F7F0A1D1-A7FF-7CC3-E83C-E87242073913}"/>
              </a:ext>
            </a:extLst>
          </p:cNvPr>
          <p:cNvPicPr/>
          <p:nvPr/>
        </p:nvPicPr>
        <p:blipFill>
          <a:blip r:embed="rId3" cstate="print"/>
          <a:stretch>
            <a:fillRect/>
          </a:stretch>
        </p:blipFill>
        <p:spPr>
          <a:xfrm>
            <a:off x="655146" y="2770801"/>
            <a:ext cx="7949045" cy="634406"/>
          </a:xfrm>
          <a:prstGeom prst="rect">
            <a:avLst/>
          </a:prstGeom>
        </p:spPr>
      </p:pic>
      <p:pic>
        <p:nvPicPr>
          <p:cNvPr id="34" name="Google Shape;53;p13">
            <a:extLst>
              <a:ext uri="{FF2B5EF4-FFF2-40B4-BE49-F238E27FC236}">
                <a16:creationId xmlns:a16="http://schemas.microsoft.com/office/drawing/2014/main" id="{72084352-3CDC-8161-9CE0-75F29FA3AFD4}"/>
              </a:ext>
            </a:extLst>
          </p:cNvPr>
          <p:cNvPicPr/>
          <p:nvPr/>
        </p:nvPicPr>
        <p:blipFill>
          <a:blip r:embed="rId4"/>
          <a:stretch/>
        </p:blipFill>
        <p:spPr>
          <a:xfrm>
            <a:off x="259209" y="167639"/>
            <a:ext cx="1850679" cy="858825"/>
          </a:xfrm>
          <a:prstGeom prst="rect">
            <a:avLst/>
          </a:prstGeom>
          <a:noFill/>
          <a:ln w="0">
            <a:noFill/>
          </a:ln>
        </p:spPr>
      </p:pic>
    </p:spTree>
    <p:extLst>
      <p:ext uri="{BB962C8B-B14F-4D97-AF65-F5344CB8AC3E}">
        <p14:creationId xmlns:p14="http://schemas.microsoft.com/office/powerpoint/2010/main" val="40729547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8FBF2"/>
        </a:solidFill>
        <a:effectLst/>
      </p:bgPr>
    </p:bg>
    <p:spTree>
      <p:nvGrpSpPr>
        <p:cNvPr id="1" name="">
          <a:extLst>
            <a:ext uri="{FF2B5EF4-FFF2-40B4-BE49-F238E27FC236}">
              <a16:creationId xmlns:a16="http://schemas.microsoft.com/office/drawing/2014/main" id="{D0985BFE-BA8C-6C51-A18B-9B93F1EC5323}"/>
            </a:ext>
          </a:extLst>
        </p:cNvPr>
        <p:cNvGrpSpPr/>
        <p:nvPr/>
      </p:nvGrpSpPr>
      <p:grpSpPr>
        <a:xfrm>
          <a:off x="0" y="0"/>
          <a:ext cx="0" cy="0"/>
          <a:chOff x="0" y="0"/>
          <a:chExt cx="0" cy="0"/>
        </a:xfrm>
      </p:grpSpPr>
      <p:sp>
        <p:nvSpPr>
          <p:cNvPr id="41" name="Google Shape;54;p13">
            <a:extLst>
              <a:ext uri="{FF2B5EF4-FFF2-40B4-BE49-F238E27FC236}">
                <a16:creationId xmlns:a16="http://schemas.microsoft.com/office/drawing/2014/main" id="{38F73162-26F4-28C4-DF7B-D7FB02DE85A0}"/>
              </a:ext>
            </a:extLst>
          </p:cNvPr>
          <p:cNvSpPr/>
          <p:nvPr/>
        </p:nvSpPr>
        <p:spPr>
          <a:xfrm>
            <a:off x="4942592" y="698805"/>
            <a:ext cx="5815070" cy="4133230"/>
          </a:xfrm>
          <a:prstGeom prst="rect">
            <a:avLst/>
          </a:prstGeom>
          <a:solidFill>
            <a:srgbClr val="55213C"/>
          </a:solidFill>
          <a:ln w="9525">
            <a:solidFill>
              <a:srgbClr val="55213C"/>
            </a:solidFill>
            <a:round/>
          </a:ln>
        </p:spPr>
        <p:style>
          <a:lnRef idx="0">
            <a:scrgbClr r="0" g="0" b="0"/>
          </a:lnRef>
          <a:fillRef idx="0">
            <a:scrgbClr r="0" g="0" b="0"/>
          </a:fillRef>
          <a:effectRef idx="0">
            <a:scrgbClr r="0" g="0" b="0"/>
          </a:effectRef>
          <a:fontRef idx="minor"/>
        </p:style>
        <p:txBody>
          <a:bodyPr tIns="91440" bIns="91440" anchor="ctr">
            <a:noAutofit/>
          </a:bodyPr>
          <a:lstStyle/>
          <a:p>
            <a:pPr algn="ctr">
              <a:lnSpc>
                <a:spcPct val="100000"/>
              </a:lnSpc>
              <a:tabLst>
                <a:tab pos="0" algn="l"/>
              </a:tabLst>
            </a:pPr>
            <a:endParaRPr lang="en-US" sz="1400" b="0" u="none" strike="noStrike" dirty="0">
              <a:solidFill>
                <a:srgbClr val="FFFFFF"/>
              </a:solidFill>
              <a:effectLst/>
              <a:uFillTx/>
              <a:latin typeface="Arial"/>
            </a:endParaRPr>
          </a:p>
        </p:txBody>
      </p:sp>
      <p:sp>
        <p:nvSpPr>
          <p:cNvPr id="14" name="TextBox 13">
            <a:extLst>
              <a:ext uri="{FF2B5EF4-FFF2-40B4-BE49-F238E27FC236}">
                <a16:creationId xmlns:a16="http://schemas.microsoft.com/office/drawing/2014/main" id="{15391C0B-D20D-2F6C-004D-9F1BCDE3B809}"/>
              </a:ext>
            </a:extLst>
          </p:cNvPr>
          <p:cNvSpPr txBox="1"/>
          <p:nvPr/>
        </p:nvSpPr>
        <p:spPr>
          <a:xfrm>
            <a:off x="5261920" y="3501470"/>
            <a:ext cx="3378599" cy="1046440"/>
          </a:xfrm>
          <a:prstGeom prst="rect">
            <a:avLst/>
          </a:prstGeom>
          <a:noFill/>
        </p:spPr>
        <p:txBody>
          <a:bodyPr wrap="square" rtlCol="0">
            <a:spAutoFit/>
          </a:bodyPr>
          <a:lstStyle/>
          <a:p>
            <a:pPr algn="ctr"/>
            <a:r>
              <a:rPr lang="en-US" b="1" dirty="0">
                <a:solidFill>
                  <a:schemeClr val="bg1"/>
                </a:solidFill>
                <a:latin typeface="Raleway ExtraBold" pitchFamily="2" charset="0"/>
              </a:rPr>
              <a:t>Mark Lowry</a:t>
            </a:r>
          </a:p>
          <a:p>
            <a:pPr algn="ctr"/>
            <a:r>
              <a:rPr lang="en-US" sz="1600" dirty="0">
                <a:solidFill>
                  <a:schemeClr val="bg1"/>
                </a:solidFill>
                <a:latin typeface="Raleway Medium" pitchFamily="2" charset="0"/>
              </a:rPr>
              <a:t>Director, OC Food Bank</a:t>
            </a:r>
          </a:p>
          <a:p>
            <a:pPr algn="ctr"/>
            <a:r>
              <a:rPr lang="en-US" sz="1400" i="1" dirty="0">
                <a:solidFill>
                  <a:schemeClr val="bg1"/>
                </a:solidFill>
                <a:latin typeface="Raleway SemiBold" pitchFamily="2" charset="0"/>
              </a:rPr>
              <a:t>Community Action Partnership of Orange County</a:t>
            </a:r>
          </a:p>
        </p:txBody>
      </p:sp>
      <p:sp>
        <p:nvSpPr>
          <p:cNvPr id="4" name="TextBox 3">
            <a:extLst>
              <a:ext uri="{FF2B5EF4-FFF2-40B4-BE49-F238E27FC236}">
                <a16:creationId xmlns:a16="http://schemas.microsoft.com/office/drawing/2014/main" id="{C31130C9-D830-A99D-F39E-0420B2912DFF}"/>
              </a:ext>
            </a:extLst>
          </p:cNvPr>
          <p:cNvSpPr txBox="1"/>
          <p:nvPr/>
        </p:nvSpPr>
        <p:spPr>
          <a:xfrm>
            <a:off x="683368" y="1161884"/>
            <a:ext cx="4099560" cy="3600986"/>
          </a:xfrm>
          <a:prstGeom prst="rect">
            <a:avLst/>
          </a:prstGeom>
          <a:noFill/>
        </p:spPr>
        <p:txBody>
          <a:bodyPr wrap="square" rtlCol="0">
            <a:spAutoFit/>
          </a:bodyPr>
          <a:lstStyle/>
          <a:p>
            <a:pPr fontAlgn="base"/>
            <a:r>
              <a:rPr lang="en-US" sz="1200" dirty="0">
                <a:latin typeface="Raleway" pitchFamily="2" charset="0"/>
              </a:rPr>
              <a:t>Mark Lowry</a:t>
            </a:r>
            <a:r>
              <a:rPr lang="en-US" sz="1200" b="1" dirty="0">
                <a:latin typeface="Raleway" pitchFamily="2" charset="0"/>
              </a:rPr>
              <a:t> </a:t>
            </a:r>
            <a:r>
              <a:rPr lang="en-US" sz="1200" dirty="0">
                <a:latin typeface="Raleway" pitchFamily="2" charset="0"/>
              </a:rPr>
              <a:t>is Director of the OC Food Bank, a program of the Community Action Partnership of Orange County, a private non-profit charity. </a:t>
            </a:r>
          </a:p>
          <a:p>
            <a:pPr fontAlgn="base"/>
            <a:endParaRPr lang="en-US" sz="1200" dirty="0">
              <a:latin typeface="Raleway" pitchFamily="2" charset="0"/>
            </a:endParaRPr>
          </a:p>
          <a:p>
            <a:pPr fontAlgn="base"/>
            <a:r>
              <a:rPr lang="en-US" sz="1200" dirty="0">
                <a:latin typeface="Raleway" pitchFamily="2" charset="0"/>
              </a:rPr>
              <a:t>During Mark’s tenure, food distribution expanded from 2 million to over 26 million pounds annually, serving more than 300,000 people each month. In 2020, over 63 million pounds of food were distributed during the COVID response, and Mark secured funding to launch the OC Diaper Bank.</a:t>
            </a:r>
          </a:p>
          <a:p>
            <a:pPr fontAlgn="base"/>
            <a:endParaRPr lang="en-US" sz="1200" b="1" dirty="0">
              <a:latin typeface="Raleway" pitchFamily="2" charset="0"/>
            </a:endParaRPr>
          </a:p>
          <a:p>
            <a:pPr fontAlgn="base"/>
            <a:r>
              <a:rPr lang="en-US" sz="1200" dirty="0">
                <a:latin typeface="Raleway" pitchFamily="2" charset="0"/>
              </a:rPr>
              <a:t>Mark was recognized as one of Orange County’s </a:t>
            </a:r>
            <a:r>
              <a:rPr lang="en-US" sz="1200" i="1" dirty="0">
                <a:latin typeface="Raleway" pitchFamily="2" charset="0"/>
              </a:rPr>
              <a:t>100 Most Influential People</a:t>
            </a:r>
            <a:r>
              <a:rPr lang="en-US" sz="1200" dirty="0">
                <a:latin typeface="Raleway" pitchFamily="2" charset="0"/>
              </a:rPr>
              <a:t>, in 2015, 2019 and 2020.</a:t>
            </a:r>
          </a:p>
          <a:p>
            <a:r>
              <a:rPr lang="en-US" sz="1200" dirty="0">
                <a:latin typeface="Raleway" pitchFamily="2" charset="0"/>
              </a:rPr>
              <a:t>As an advocate, he works with officials at all levels on issues of social and economic justice and has served as President of the California Association of Food Banks</a:t>
            </a:r>
            <a:r>
              <a:rPr lang="en-US" sz="1200" b="1" dirty="0">
                <a:latin typeface="Raleway" pitchFamily="2" charset="0"/>
              </a:rPr>
              <a:t>. </a:t>
            </a:r>
          </a:p>
          <a:p>
            <a:r>
              <a:rPr lang="en-US" sz="1200" b="1" dirty="0">
                <a:latin typeface="Raleway" pitchFamily="2" charset="0"/>
              </a:rPr>
              <a:t> </a:t>
            </a:r>
            <a:r>
              <a:rPr lang="en-US" sz="1200" dirty="0">
                <a:latin typeface="Raleway" pitchFamily="2" charset="0"/>
              </a:rPr>
              <a:t> </a:t>
            </a:r>
          </a:p>
          <a:p>
            <a:pPr fontAlgn="base"/>
            <a:r>
              <a:rPr lang="en-US" sz="1200" dirty="0">
                <a:latin typeface="Raleway" pitchFamily="2" charset="0"/>
              </a:rPr>
              <a:t>He is a founding member of and serves on the Steering Committee of the OC Hunger Alliance.</a:t>
            </a:r>
          </a:p>
        </p:txBody>
      </p:sp>
      <p:pic>
        <p:nvPicPr>
          <p:cNvPr id="7" name="Google Shape;53;p13">
            <a:extLst>
              <a:ext uri="{FF2B5EF4-FFF2-40B4-BE49-F238E27FC236}">
                <a16:creationId xmlns:a16="http://schemas.microsoft.com/office/drawing/2014/main" id="{A9645F24-D163-D907-2823-631943C4046B}"/>
              </a:ext>
            </a:extLst>
          </p:cNvPr>
          <p:cNvPicPr/>
          <p:nvPr/>
        </p:nvPicPr>
        <p:blipFill>
          <a:blip r:embed="rId2"/>
          <a:stretch/>
        </p:blipFill>
        <p:spPr>
          <a:xfrm>
            <a:off x="259209" y="167639"/>
            <a:ext cx="1850679" cy="858825"/>
          </a:xfrm>
          <a:prstGeom prst="rect">
            <a:avLst/>
          </a:prstGeom>
          <a:noFill/>
          <a:ln w="0">
            <a:noFill/>
          </a:ln>
        </p:spPr>
      </p:pic>
      <p:pic>
        <p:nvPicPr>
          <p:cNvPr id="3" name="Picture 2" descr="A person in a suit and tie&#10;&#10;AI-generated content may be incorrect.">
            <a:extLst>
              <a:ext uri="{FF2B5EF4-FFF2-40B4-BE49-F238E27FC236}">
                <a16:creationId xmlns:a16="http://schemas.microsoft.com/office/drawing/2014/main" id="{1B630B01-DADB-90B0-F602-EEAA5F9C48B3}"/>
              </a:ext>
            </a:extLst>
          </p:cNvPr>
          <p:cNvPicPr>
            <a:picLocks noChangeAspect="1"/>
          </p:cNvPicPr>
          <p:nvPr/>
        </p:nvPicPr>
        <p:blipFill rotWithShape="1">
          <a:blip r:embed="rId3">
            <a:extLst>
              <a:ext uri="{28A0092B-C50C-407E-A947-70E740481C1C}">
                <a14:useLocalDpi xmlns:a14="http://schemas.microsoft.com/office/drawing/2010/main" val="0"/>
              </a:ext>
            </a:extLst>
          </a:blip>
          <a:srcRect l="3665" t="3765" r="5844" b="31263"/>
          <a:stretch>
            <a:fillRect/>
          </a:stretch>
        </p:blipFill>
        <p:spPr>
          <a:xfrm>
            <a:off x="5899660" y="1237100"/>
            <a:ext cx="2103120" cy="2103120"/>
          </a:xfrm>
          <a:prstGeom prst="ellipse">
            <a:avLst/>
          </a:prstGeom>
        </p:spPr>
      </p:pic>
    </p:spTree>
    <p:extLst>
      <p:ext uri="{BB962C8B-B14F-4D97-AF65-F5344CB8AC3E}">
        <p14:creationId xmlns:p14="http://schemas.microsoft.com/office/powerpoint/2010/main" val="39171421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8FBF2"/>
        </a:solidFill>
        <a:effectLst/>
      </p:bgPr>
    </p:bg>
    <p:spTree>
      <p:nvGrpSpPr>
        <p:cNvPr id="1" name="">
          <a:extLst>
            <a:ext uri="{FF2B5EF4-FFF2-40B4-BE49-F238E27FC236}">
              <a16:creationId xmlns:a16="http://schemas.microsoft.com/office/drawing/2014/main" id="{E8B6C6DB-45AC-008E-608C-B801BCD029C2}"/>
            </a:ext>
          </a:extLst>
        </p:cNvPr>
        <p:cNvGrpSpPr/>
        <p:nvPr/>
      </p:nvGrpSpPr>
      <p:grpSpPr>
        <a:xfrm>
          <a:off x="0" y="0"/>
          <a:ext cx="0" cy="0"/>
          <a:chOff x="0" y="0"/>
          <a:chExt cx="0" cy="0"/>
        </a:xfrm>
      </p:grpSpPr>
      <p:sp>
        <p:nvSpPr>
          <p:cNvPr id="41" name="Google Shape;54;p13">
            <a:extLst>
              <a:ext uri="{FF2B5EF4-FFF2-40B4-BE49-F238E27FC236}">
                <a16:creationId xmlns:a16="http://schemas.microsoft.com/office/drawing/2014/main" id="{7DD534AF-8C51-E04C-C941-259D65665079}"/>
              </a:ext>
            </a:extLst>
          </p:cNvPr>
          <p:cNvSpPr/>
          <p:nvPr/>
        </p:nvSpPr>
        <p:spPr>
          <a:xfrm>
            <a:off x="4942592" y="676503"/>
            <a:ext cx="5815070" cy="4133230"/>
          </a:xfrm>
          <a:prstGeom prst="rect">
            <a:avLst/>
          </a:prstGeom>
          <a:solidFill>
            <a:srgbClr val="55213C"/>
          </a:solidFill>
          <a:ln w="9525">
            <a:solidFill>
              <a:srgbClr val="55213C"/>
            </a:solidFill>
            <a:round/>
          </a:ln>
        </p:spPr>
        <p:style>
          <a:lnRef idx="0">
            <a:scrgbClr r="0" g="0" b="0"/>
          </a:lnRef>
          <a:fillRef idx="0">
            <a:scrgbClr r="0" g="0" b="0"/>
          </a:fillRef>
          <a:effectRef idx="0">
            <a:scrgbClr r="0" g="0" b="0"/>
          </a:effectRef>
          <a:fontRef idx="minor"/>
        </p:style>
        <p:txBody>
          <a:bodyPr tIns="91440" bIns="91440" anchor="ctr">
            <a:noAutofit/>
          </a:bodyPr>
          <a:lstStyle/>
          <a:p>
            <a:pPr algn="ctr">
              <a:lnSpc>
                <a:spcPct val="100000"/>
              </a:lnSpc>
              <a:tabLst>
                <a:tab pos="0" algn="l"/>
              </a:tabLst>
            </a:pPr>
            <a:endParaRPr lang="en-US" sz="1400" b="0" u="none" strike="noStrike" dirty="0">
              <a:solidFill>
                <a:srgbClr val="FFFFFF"/>
              </a:solidFill>
              <a:effectLst/>
              <a:uFillTx/>
              <a:latin typeface="Arial"/>
            </a:endParaRPr>
          </a:p>
        </p:txBody>
      </p:sp>
      <p:pic>
        <p:nvPicPr>
          <p:cNvPr id="7" name="Google Shape;53;p13">
            <a:extLst>
              <a:ext uri="{FF2B5EF4-FFF2-40B4-BE49-F238E27FC236}">
                <a16:creationId xmlns:a16="http://schemas.microsoft.com/office/drawing/2014/main" id="{35C70659-D972-CCDC-0AC2-AC0CCB4DC2DB}"/>
              </a:ext>
            </a:extLst>
          </p:cNvPr>
          <p:cNvPicPr/>
          <p:nvPr/>
        </p:nvPicPr>
        <p:blipFill>
          <a:blip r:embed="rId2"/>
          <a:stretch/>
        </p:blipFill>
        <p:spPr>
          <a:xfrm>
            <a:off x="259209" y="167639"/>
            <a:ext cx="1850679" cy="858825"/>
          </a:xfrm>
          <a:prstGeom prst="rect">
            <a:avLst/>
          </a:prstGeom>
          <a:noFill/>
          <a:ln w="0">
            <a:noFill/>
          </a:ln>
        </p:spPr>
      </p:pic>
      <p:pic>
        <p:nvPicPr>
          <p:cNvPr id="2" name="Picture 1" descr="A person wearing a suit and tie&#10;&#10;AI-generated content may be incorrect.">
            <a:extLst>
              <a:ext uri="{FF2B5EF4-FFF2-40B4-BE49-F238E27FC236}">
                <a16:creationId xmlns:a16="http://schemas.microsoft.com/office/drawing/2014/main" id="{411E7D15-E508-15C6-FDF5-6E438A6C628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26" t="1260" r="-526" b="32074"/>
          <a:stretch>
            <a:fillRect/>
          </a:stretch>
        </p:blipFill>
        <p:spPr>
          <a:xfrm>
            <a:off x="5899661" y="1244307"/>
            <a:ext cx="2098873" cy="2098873"/>
          </a:xfrm>
          <a:prstGeom prst="ellipse">
            <a:avLst/>
          </a:prstGeom>
          <a:effectLst/>
        </p:spPr>
      </p:pic>
      <p:sp>
        <p:nvSpPr>
          <p:cNvPr id="3" name="TextBox 2">
            <a:extLst>
              <a:ext uri="{FF2B5EF4-FFF2-40B4-BE49-F238E27FC236}">
                <a16:creationId xmlns:a16="http://schemas.microsoft.com/office/drawing/2014/main" id="{676A624F-795D-954F-5C10-933880938594}"/>
              </a:ext>
            </a:extLst>
          </p:cNvPr>
          <p:cNvSpPr txBox="1"/>
          <p:nvPr/>
        </p:nvSpPr>
        <p:spPr>
          <a:xfrm>
            <a:off x="5261921" y="3508905"/>
            <a:ext cx="3281212" cy="830997"/>
          </a:xfrm>
          <a:prstGeom prst="rect">
            <a:avLst/>
          </a:prstGeom>
          <a:noFill/>
        </p:spPr>
        <p:txBody>
          <a:bodyPr wrap="square" rtlCol="0">
            <a:spAutoFit/>
          </a:bodyPr>
          <a:lstStyle/>
          <a:p>
            <a:pPr algn="ctr"/>
            <a:r>
              <a:rPr lang="en-US" b="1" dirty="0">
                <a:solidFill>
                  <a:schemeClr val="bg1"/>
                </a:solidFill>
                <a:latin typeface="Raleway ExtraBold" pitchFamily="2" charset="0"/>
              </a:rPr>
              <a:t>An Tran</a:t>
            </a:r>
          </a:p>
          <a:p>
            <a:pPr algn="ctr"/>
            <a:r>
              <a:rPr lang="en-US" sz="1600" dirty="0">
                <a:solidFill>
                  <a:schemeClr val="bg1"/>
                </a:solidFill>
                <a:latin typeface="Raleway Medium" pitchFamily="2" charset="0"/>
              </a:rPr>
              <a:t>Director, Social Services Agency</a:t>
            </a:r>
          </a:p>
          <a:p>
            <a:pPr algn="ctr"/>
            <a:r>
              <a:rPr lang="en-US" sz="1400" i="1" dirty="0">
                <a:solidFill>
                  <a:schemeClr val="bg1"/>
                </a:solidFill>
                <a:latin typeface="Raleway SemiBold" pitchFamily="2" charset="0"/>
              </a:rPr>
              <a:t>County of Orange </a:t>
            </a:r>
          </a:p>
        </p:txBody>
      </p:sp>
      <p:sp>
        <p:nvSpPr>
          <p:cNvPr id="6" name="TextBox 5">
            <a:extLst>
              <a:ext uri="{FF2B5EF4-FFF2-40B4-BE49-F238E27FC236}">
                <a16:creationId xmlns:a16="http://schemas.microsoft.com/office/drawing/2014/main" id="{5F31A643-C1E8-E345-2C94-CD1FD21D932A}"/>
              </a:ext>
            </a:extLst>
          </p:cNvPr>
          <p:cNvSpPr txBox="1"/>
          <p:nvPr/>
        </p:nvSpPr>
        <p:spPr>
          <a:xfrm>
            <a:off x="546780" y="1352199"/>
            <a:ext cx="4099560" cy="2893100"/>
          </a:xfrm>
          <a:prstGeom prst="rect">
            <a:avLst/>
          </a:prstGeom>
          <a:noFill/>
        </p:spPr>
        <p:txBody>
          <a:bodyPr wrap="square" rtlCol="0">
            <a:spAutoFit/>
          </a:bodyPr>
          <a:lstStyle/>
          <a:p>
            <a:endParaRPr lang="en-US" sz="1300" dirty="0">
              <a:latin typeface="Raleway "/>
              <a:ea typeface="Calibri" panose="020F0502020204030204" pitchFamily="34" charset="0"/>
              <a:cs typeface="Calibri" panose="020F0502020204030204" pitchFamily="34" charset="0"/>
            </a:endParaRPr>
          </a:p>
          <a:p>
            <a:r>
              <a:rPr lang="en-US" sz="1300" dirty="0">
                <a:latin typeface="Raleway "/>
                <a:ea typeface="Calibri" panose="020F0502020204030204" pitchFamily="34" charset="0"/>
                <a:cs typeface="Calibri" panose="020F0502020204030204" pitchFamily="34" charset="0"/>
              </a:rPr>
              <a:t>With over 26 years of service to the County of Orange, Mr. An Tran brings extensive leadership experience across four County departments, including the Social Services Agency, OC Waste &amp; Recycling, the County Executive Office, and the OC Health Care Agency. </a:t>
            </a:r>
          </a:p>
          <a:p>
            <a:endParaRPr lang="en-US" sz="1300" dirty="0">
              <a:latin typeface="Raleway "/>
              <a:ea typeface="Calibri" panose="020F0502020204030204" pitchFamily="34" charset="0"/>
              <a:cs typeface="Calibri" panose="020F0502020204030204" pitchFamily="34" charset="0"/>
            </a:endParaRPr>
          </a:p>
          <a:p>
            <a:r>
              <a:rPr lang="en-US" sz="1300" dirty="0">
                <a:latin typeface="Raleway "/>
                <a:ea typeface="Calibri" panose="020F0502020204030204" pitchFamily="34" charset="0"/>
                <a:cs typeface="Calibri" panose="020F0502020204030204" pitchFamily="34" charset="0"/>
              </a:rPr>
              <a:t>He has served as the Director of the Social Services Agency (SSA) since 2022. </a:t>
            </a:r>
          </a:p>
          <a:p>
            <a:endParaRPr lang="en-US" sz="1300" dirty="0">
              <a:latin typeface="Raleway "/>
              <a:ea typeface="Calibri" panose="020F0502020204030204" pitchFamily="34" charset="0"/>
              <a:cs typeface="Calibri" panose="020F0502020204030204" pitchFamily="34" charset="0"/>
            </a:endParaRPr>
          </a:p>
          <a:p>
            <a:r>
              <a:rPr lang="en-US" sz="1300" dirty="0">
                <a:latin typeface="Raleway "/>
                <a:ea typeface="Calibri" panose="020F0502020204030204" pitchFamily="34" charset="0"/>
                <a:cs typeface="Calibri" panose="020F0502020204030204" pitchFamily="34" charset="0"/>
              </a:rPr>
              <a:t>An is also a member of the OC Hunger Alliance Steering Committee. </a:t>
            </a:r>
          </a:p>
          <a:p>
            <a:r>
              <a:rPr lang="en-US" sz="1300" dirty="0">
                <a:latin typeface="Calibri" panose="020F0502020204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15616052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8FBF2"/>
        </a:solidFill>
        <a:effectLst/>
      </p:bgPr>
    </p:bg>
    <p:spTree>
      <p:nvGrpSpPr>
        <p:cNvPr id="1" name="">
          <a:extLst>
            <a:ext uri="{FF2B5EF4-FFF2-40B4-BE49-F238E27FC236}">
              <a16:creationId xmlns:a16="http://schemas.microsoft.com/office/drawing/2014/main" id="{55DA2FAD-F6A4-5528-F117-377C0CE5256E}"/>
            </a:ext>
          </a:extLst>
        </p:cNvPr>
        <p:cNvGrpSpPr/>
        <p:nvPr/>
      </p:nvGrpSpPr>
      <p:grpSpPr>
        <a:xfrm>
          <a:off x="0" y="0"/>
          <a:ext cx="0" cy="0"/>
          <a:chOff x="0" y="0"/>
          <a:chExt cx="0" cy="0"/>
        </a:xfrm>
      </p:grpSpPr>
      <p:graphicFrame>
        <p:nvGraphicFramePr>
          <p:cNvPr id="5" name="Object 4">
            <a:extLst>
              <a:ext uri="{FF2B5EF4-FFF2-40B4-BE49-F238E27FC236}">
                <a16:creationId xmlns:a16="http://schemas.microsoft.com/office/drawing/2014/main" id="{2ADF1A26-2F3A-9CBB-5561-65646ED2E7F0}"/>
              </a:ext>
            </a:extLst>
          </p:cNvPr>
          <p:cNvGraphicFramePr>
            <a:graphicFrameLocks noChangeAspect="1"/>
          </p:cNvGraphicFramePr>
          <p:nvPr>
            <p:extLst>
              <p:ext uri="{D42A27DB-BD31-4B8C-83A1-F6EECF244321}">
                <p14:modId xmlns:p14="http://schemas.microsoft.com/office/powerpoint/2010/main" val="1284929668"/>
              </p:ext>
            </p:extLst>
          </p:nvPr>
        </p:nvGraphicFramePr>
        <p:xfrm>
          <a:off x="914400" y="514350"/>
          <a:ext cx="7315200" cy="4114800"/>
        </p:xfrm>
        <a:graphic>
          <a:graphicData uri="http://schemas.openxmlformats.org/presentationml/2006/ole">
            <mc:AlternateContent xmlns:mc="http://schemas.openxmlformats.org/markup-compatibility/2006">
              <mc:Choice xmlns:v="urn:schemas-microsoft-com:vml" Requires="v">
                <p:oleObj name="Acrobat Document" r:id="rId2" imgW="7315200" imgH="4114800" progId="Acrobat.Document.DC">
                  <p:link updateAutomatic="1"/>
                </p:oleObj>
              </mc:Choice>
              <mc:Fallback>
                <p:oleObj name="Acrobat Document" r:id="rId2" imgW="7315200" imgH="4114800" progId="Acrobat.Document.DC">
                  <p:link updateAutomatic="1"/>
                  <p:pic>
                    <p:nvPicPr>
                      <p:cNvPr id="5" name="Object 4">
                        <a:extLst>
                          <a:ext uri="{FF2B5EF4-FFF2-40B4-BE49-F238E27FC236}">
                            <a16:creationId xmlns:a16="http://schemas.microsoft.com/office/drawing/2014/main" id="{2ADF1A26-2F3A-9CBB-5561-65646ED2E7F0}"/>
                          </a:ext>
                        </a:extLst>
                      </p:cNvPr>
                      <p:cNvPicPr/>
                      <p:nvPr/>
                    </p:nvPicPr>
                    <p:blipFill>
                      <a:blip r:embed="rId3"/>
                      <a:stretch>
                        <a:fillRect/>
                      </a:stretch>
                    </p:blipFill>
                    <p:spPr>
                      <a:xfrm>
                        <a:off x="914400" y="514350"/>
                        <a:ext cx="7315200" cy="4114800"/>
                      </a:xfrm>
                      <a:prstGeom prst="rect">
                        <a:avLst/>
                      </a:prstGeom>
                    </p:spPr>
                  </p:pic>
                </p:oleObj>
              </mc:Fallback>
            </mc:AlternateContent>
          </a:graphicData>
        </a:graphic>
      </p:graphicFrame>
    </p:spTree>
    <p:extLst>
      <p:ext uri="{BB962C8B-B14F-4D97-AF65-F5344CB8AC3E}">
        <p14:creationId xmlns:p14="http://schemas.microsoft.com/office/powerpoint/2010/main" val="6080684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8FBF2"/>
        </a:solidFill>
        <a:effectLst/>
      </p:bgPr>
    </p:bg>
    <p:spTree>
      <p:nvGrpSpPr>
        <p:cNvPr id="1" name="">
          <a:extLst>
            <a:ext uri="{FF2B5EF4-FFF2-40B4-BE49-F238E27FC236}">
              <a16:creationId xmlns:a16="http://schemas.microsoft.com/office/drawing/2014/main" id="{AB4F74C4-6083-216E-58B1-81FEE7038920}"/>
            </a:ext>
          </a:extLst>
        </p:cNvPr>
        <p:cNvGrpSpPr/>
        <p:nvPr/>
      </p:nvGrpSpPr>
      <p:grpSpPr>
        <a:xfrm>
          <a:off x="0" y="0"/>
          <a:ext cx="0" cy="0"/>
          <a:chOff x="0" y="0"/>
          <a:chExt cx="0" cy="0"/>
        </a:xfrm>
      </p:grpSpPr>
      <p:sp>
        <p:nvSpPr>
          <p:cNvPr id="5" name="Google Shape;54;p13">
            <a:extLst>
              <a:ext uri="{FF2B5EF4-FFF2-40B4-BE49-F238E27FC236}">
                <a16:creationId xmlns:a16="http://schemas.microsoft.com/office/drawing/2014/main" id="{B343DF4A-06A8-12EC-A782-0EFB8F47F34A}"/>
              </a:ext>
            </a:extLst>
          </p:cNvPr>
          <p:cNvSpPr/>
          <p:nvPr/>
        </p:nvSpPr>
        <p:spPr>
          <a:xfrm>
            <a:off x="4942592" y="676503"/>
            <a:ext cx="5815070" cy="4133230"/>
          </a:xfrm>
          <a:prstGeom prst="rect">
            <a:avLst/>
          </a:prstGeom>
          <a:solidFill>
            <a:srgbClr val="55213C"/>
          </a:solidFill>
          <a:ln w="9525">
            <a:solidFill>
              <a:srgbClr val="55213C"/>
            </a:solidFill>
            <a:round/>
          </a:ln>
        </p:spPr>
        <p:style>
          <a:lnRef idx="0">
            <a:scrgbClr r="0" g="0" b="0"/>
          </a:lnRef>
          <a:fillRef idx="0">
            <a:scrgbClr r="0" g="0" b="0"/>
          </a:fillRef>
          <a:effectRef idx="0">
            <a:scrgbClr r="0" g="0" b="0"/>
          </a:effectRef>
          <a:fontRef idx="minor"/>
        </p:style>
        <p:txBody>
          <a:bodyPr tIns="91440" bIns="91440" anchor="ctr">
            <a:noAutofit/>
          </a:bodyPr>
          <a:lstStyle/>
          <a:p>
            <a:pPr algn="ctr">
              <a:lnSpc>
                <a:spcPct val="100000"/>
              </a:lnSpc>
              <a:tabLst>
                <a:tab pos="0" algn="l"/>
              </a:tabLst>
            </a:pPr>
            <a:endParaRPr lang="en-US" sz="1400" b="0" u="none" strike="noStrike" dirty="0">
              <a:solidFill>
                <a:srgbClr val="FFFFFF"/>
              </a:solidFill>
              <a:effectLst/>
              <a:uFillTx/>
              <a:latin typeface="Arial"/>
            </a:endParaRPr>
          </a:p>
        </p:txBody>
      </p:sp>
      <p:sp>
        <p:nvSpPr>
          <p:cNvPr id="14" name="TextBox 13">
            <a:extLst>
              <a:ext uri="{FF2B5EF4-FFF2-40B4-BE49-F238E27FC236}">
                <a16:creationId xmlns:a16="http://schemas.microsoft.com/office/drawing/2014/main" id="{910749E7-40E2-0580-EDEB-356AD93FCF70}"/>
              </a:ext>
            </a:extLst>
          </p:cNvPr>
          <p:cNvSpPr txBox="1"/>
          <p:nvPr/>
        </p:nvSpPr>
        <p:spPr>
          <a:xfrm>
            <a:off x="5587723" y="3574445"/>
            <a:ext cx="3014147" cy="892552"/>
          </a:xfrm>
          <a:prstGeom prst="rect">
            <a:avLst/>
          </a:prstGeom>
          <a:noFill/>
        </p:spPr>
        <p:txBody>
          <a:bodyPr wrap="square" rtlCol="0">
            <a:spAutoFit/>
          </a:bodyPr>
          <a:lstStyle/>
          <a:p>
            <a:pPr algn="ctr"/>
            <a:r>
              <a:rPr lang="en-US" sz="2000" b="1" dirty="0">
                <a:solidFill>
                  <a:schemeClr val="bg1"/>
                </a:solidFill>
                <a:latin typeface="Raleway ExtraBold" pitchFamily="2" charset="0"/>
              </a:rPr>
              <a:t>Michael Hunn</a:t>
            </a:r>
          </a:p>
          <a:p>
            <a:pPr algn="ctr"/>
            <a:r>
              <a:rPr lang="en-US" sz="1600" dirty="0">
                <a:solidFill>
                  <a:schemeClr val="bg1"/>
                </a:solidFill>
                <a:latin typeface="Raleway Medium" pitchFamily="2" charset="0"/>
              </a:rPr>
              <a:t>Chief Executive Officer</a:t>
            </a:r>
          </a:p>
          <a:p>
            <a:pPr algn="ctr"/>
            <a:r>
              <a:rPr lang="en-US" sz="1600" i="1" dirty="0">
                <a:solidFill>
                  <a:schemeClr val="bg1"/>
                </a:solidFill>
                <a:latin typeface="Raleway SemiBold" pitchFamily="2" charset="0"/>
              </a:rPr>
              <a:t>CalOptima Health</a:t>
            </a:r>
          </a:p>
        </p:txBody>
      </p:sp>
      <p:sp>
        <p:nvSpPr>
          <p:cNvPr id="4" name="TextBox 3">
            <a:extLst>
              <a:ext uri="{FF2B5EF4-FFF2-40B4-BE49-F238E27FC236}">
                <a16:creationId xmlns:a16="http://schemas.microsoft.com/office/drawing/2014/main" id="{B42F8AE0-CEE2-2954-BB91-CDD3DD0459DB}"/>
              </a:ext>
            </a:extLst>
          </p:cNvPr>
          <p:cNvSpPr txBox="1"/>
          <p:nvPr/>
        </p:nvSpPr>
        <p:spPr>
          <a:xfrm>
            <a:off x="472440" y="1344098"/>
            <a:ext cx="4099560" cy="3631763"/>
          </a:xfrm>
          <a:prstGeom prst="rect">
            <a:avLst/>
          </a:prstGeom>
          <a:noFill/>
        </p:spPr>
        <p:txBody>
          <a:bodyPr wrap="square" rtlCol="0">
            <a:spAutoFit/>
          </a:bodyPr>
          <a:lstStyle/>
          <a:p>
            <a:pPr fontAlgn="base"/>
            <a:r>
              <a:rPr lang="en-US" sz="1300" dirty="0">
                <a:latin typeface="Raleway "/>
              </a:rPr>
              <a:t>Michael Hunn, CEO, Cal Optima Health, leads the mission and vision of the organization, overseeing its almost 900,000 members and its $4.7B budget - ensuring strong coordination among members, providers, and community partners. </a:t>
            </a:r>
          </a:p>
          <a:p>
            <a:pPr fontAlgn="base"/>
            <a:endParaRPr lang="en-US" sz="1300" dirty="0">
              <a:latin typeface="Raleway "/>
            </a:endParaRPr>
          </a:p>
          <a:p>
            <a:pPr fontAlgn="base"/>
            <a:r>
              <a:rPr lang="en-US" sz="1300" dirty="0">
                <a:latin typeface="Raleway "/>
              </a:rPr>
              <a:t>With more than 25 years of executive leadership across hospitals, health systems, and now CalOptima, he brings deep insight into how policy shifts like H.R. 1 may affect healthcare access and the broader safety net here in Orange County. </a:t>
            </a:r>
          </a:p>
          <a:p>
            <a:pPr fontAlgn="base"/>
            <a:endParaRPr lang="en-US" sz="1300" dirty="0">
              <a:latin typeface="Raleway "/>
            </a:endParaRPr>
          </a:p>
          <a:p>
            <a:r>
              <a:rPr lang="en-US" sz="1300" dirty="0">
                <a:latin typeface="Raleway "/>
              </a:rPr>
              <a:t>CalOptima Health is a member of the Orange County Hunger Alliance Steering Committee and is represented by Dr. Kelly Bruno-Nelson, Executive Director of Medi-Cal and </a:t>
            </a:r>
            <a:r>
              <a:rPr lang="en-US" sz="1300" dirty="0" err="1">
                <a:latin typeface="Raleway "/>
              </a:rPr>
              <a:t>CalAIM</a:t>
            </a:r>
            <a:r>
              <a:rPr lang="en-US" sz="1300" dirty="0">
                <a:latin typeface="Raleway "/>
              </a:rPr>
              <a:t>. </a:t>
            </a:r>
          </a:p>
          <a:p>
            <a:r>
              <a:rPr lang="en-US" dirty="0"/>
              <a:t> </a:t>
            </a:r>
          </a:p>
        </p:txBody>
      </p:sp>
      <p:pic>
        <p:nvPicPr>
          <p:cNvPr id="3" name="Picture 2" descr="A person in a suit and tie&#10;&#10;AI-generated content may be incorrect.">
            <a:extLst>
              <a:ext uri="{FF2B5EF4-FFF2-40B4-BE49-F238E27FC236}">
                <a16:creationId xmlns:a16="http://schemas.microsoft.com/office/drawing/2014/main" id="{BD4F1AAA-D33B-8356-317F-0317FBFB125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03" b="20252"/>
          <a:stretch>
            <a:fillRect/>
          </a:stretch>
        </p:blipFill>
        <p:spPr>
          <a:xfrm>
            <a:off x="5954027" y="1344098"/>
            <a:ext cx="2103120" cy="2103120"/>
          </a:xfrm>
          <a:prstGeom prst="ellipse">
            <a:avLst/>
          </a:prstGeom>
          <a:effectLst/>
        </p:spPr>
      </p:pic>
      <p:pic>
        <p:nvPicPr>
          <p:cNvPr id="2" name="Google Shape;53;p13">
            <a:extLst>
              <a:ext uri="{FF2B5EF4-FFF2-40B4-BE49-F238E27FC236}">
                <a16:creationId xmlns:a16="http://schemas.microsoft.com/office/drawing/2014/main" id="{A7209C24-4701-3603-E0DA-39B81333C5E2}"/>
              </a:ext>
            </a:extLst>
          </p:cNvPr>
          <p:cNvPicPr/>
          <p:nvPr/>
        </p:nvPicPr>
        <p:blipFill>
          <a:blip r:embed="rId3"/>
          <a:stretch/>
        </p:blipFill>
        <p:spPr>
          <a:xfrm>
            <a:off x="259209" y="167639"/>
            <a:ext cx="1850679" cy="858825"/>
          </a:xfrm>
          <a:prstGeom prst="rect">
            <a:avLst/>
          </a:prstGeom>
          <a:noFill/>
          <a:ln w="0">
            <a:noFill/>
          </a:ln>
        </p:spPr>
      </p:pic>
    </p:spTree>
    <p:extLst>
      <p:ext uri="{BB962C8B-B14F-4D97-AF65-F5344CB8AC3E}">
        <p14:creationId xmlns:p14="http://schemas.microsoft.com/office/powerpoint/2010/main" val="13265594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8FBF2"/>
        </a:solidFill>
        <a:effectLst/>
      </p:bgPr>
    </p:bg>
    <p:spTree>
      <p:nvGrpSpPr>
        <p:cNvPr id="1" name="">
          <a:extLst>
            <a:ext uri="{FF2B5EF4-FFF2-40B4-BE49-F238E27FC236}">
              <a16:creationId xmlns:a16="http://schemas.microsoft.com/office/drawing/2014/main" id="{D912A9E8-0721-FA29-1AE1-01E5B6F924E6}"/>
            </a:ext>
          </a:extLst>
        </p:cNvPr>
        <p:cNvGrpSpPr/>
        <p:nvPr/>
      </p:nvGrpSpPr>
      <p:grpSpPr>
        <a:xfrm>
          <a:off x="0" y="0"/>
          <a:ext cx="0" cy="0"/>
          <a:chOff x="0" y="0"/>
          <a:chExt cx="0" cy="0"/>
        </a:xfrm>
      </p:grpSpPr>
    </p:spTree>
    <p:extLst>
      <p:ext uri="{BB962C8B-B14F-4D97-AF65-F5344CB8AC3E}">
        <p14:creationId xmlns:p14="http://schemas.microsoft.com/office/powerpoint/2010/main" val="3795109341"/>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cb4ec136-9f07-44ec-8bcb-37121b297563" xsi:nil="true"/>
    <lcf76f155ced4ddcb4097134ff3c332f xmlns="c1baee5e-39f2-4c13-b069-142422f8b66e">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3A740C26311A340A2E36A60256EADA8" ma:contentTypeVersion="11" ma:contentTypeDescription="Create a new document." ma:contentTypeScope="" ma:versionID="012c84b6790cc47c4fedd0646eae646b">
  <xsd:schema xmlns:xsd="http://www.w3.org/2001/XMLSchema" xmlns:xs="http://www.w3.org/2001/XMLSchema" xmlns:p="http://schemas.microsoft.com/office/2006/metadata/properties" xmlns:ns2="c1baee5e-39f2-4c13-b069-142422f8b66e" xmlns:ns3="cb4ec136-9f07-44ec-8bcb-37121b297563" targetNamespace="http://schemas.microsoft.com/office/2006/metadata/properties" ma:root="true" ma:fieldsID="e5b3228f45e50e7123ba78f05a077d66" ns2:_="" ns3:_="">
    <xsd:import namespace="c1baee5e-39f2-4c13-b069-142422f8b66e"/>
    <xsd:import namespace="cb4ec136-9f07-44ec-8bcb-37121b29756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1baee5e-39f2-4c13-b069-142422f8b66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a0d68c1c-5709-4574-b5e1-8edec21fb2bd"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b4ec136-9f07-44ec-8bcb-37121b29756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aecdca5b-4f69-4e57-b8ce-257fc5c74793}" ma:internalName="TaxCatchAll" ma:showField="CatchAllData" ma:web="cb4ec136-9f07-44ec-8bcb-37121b29756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F2B8F2F-9198-4FFB-9282-76BA91E30B6D}">
  <ds:schemaRefs>
    <ds:schemaRef ds:uri="http://schemas.microsoft.com/office/2006/metadata/properties"/>
    <ds:schemaRef ds:uri="http://schemas.microsoft.com/office/infopath/2007/PartnerControls"/>
    <ds:schemaRef ds:uri="cb4ec136-9f07-44ec-8bcb-37121b297563"/>
    <ds:schemaRef ds:uri="c1baee5e-39f2-4c13-b069-142422f8b66e"/>
  </ds:schemaRefs>
</ds:datastoreItem>
</file>

<file path=customXml/itemProps2.xml><?xml version="1.0" encoding="utf-8"?>
<ds:datastoreItem xmlns:ds="http://schemas.openxmlformats.org/officeDocument/2006/customXml" ds:itemID="{6E5BE8C3-0DC4-46BE-AC66-DBB1A0E7A8CE}">
  <ds:schemaRefs>
    <ds:schemaRef ds:uri="http://schemas.microsoft.com/sharepoint/v3/contenttype/forms"/>
  </ds:schemaRefs>
</ds:datastoreItem>
</file>

<file path=customXml/itemProps3.xml><?xml version="1.0" encoding="utf-8"?>
<ds:datastoreItem xmlns:ds="http://schemas.openxmlformats.org/officeDocument/2006/customXml" ds:itemID="{8D106378-9773-4AB2-A3FF-18BF7DC1975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1baee5e-39f2-4c13-b069-142422f8b66e"/>
    <ds:schemaRef ds:uri="cb4ec136-9f07-44ec-8bcb-37121b29756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5626</TotalTime>
  <Words>1359</Words>
  <Application>Microsoft Office PowerPoint</Application>
  <PresentationFormat>On-screen Show (16:9)</PresentationFormat>
  <Paragraphs>131</Paragraphs>
  <Slides>18</Slides>
  <Notes>1</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Simple Light</vt:lpstr>
      <vt:lpstr>WELCOME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Public School Meals Programs Community Health - Food System Resilience</vt:lpstr>
      <vt:lpstr>Public School Meals Programs Community Health - Food System Resilience</vt:lpstr>
      <vt:lpstr>PowerPoint Presentation</vt:lpstr>
      <vt:lpstr>Find Your Local Representatives</vt:lpstr>
      <vt:lpstr>211OC:  A Critical Resource</vt:lpstr>
      <vt:lpstr>Learn More &amp; Get Involved: Visit OCHungerAlliance.org  </vt:lpstr>
      <vt:lpstr>Q&amp;A</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Stephanie Sarkaria</dc:creator>
  <dc:description/>
  <cp:lastModifiedBy>Stephanie Sarkaria</cp:lastModifiedBy>
  <cp:revision>7</cp:revision>
  <dcterms:modified xsi:type="dcterms:W3CDTF">2026-07-21T20:59:45Z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0x010100E3A740C26311A340A2E36A60256EADA8</vt:lpwstr>
  </property>
</Properties>
</file>